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7200900" cy="10440988"/>
  <p:notesSz cx="6797675" cy="9926638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23550" algn="l" rtl="0" eaLnBrk="0" fontAlgn="base" hangingPunct="0">
      <a:spcBef>
        <a:spcPct val="0"/>
      </a:spcBef>
      <a:spcAft>
        <a:spcPct val="0"/>
      </a:spcAft>
      <a:defRPr sz="2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847100" algn="l" rtl="0" eaLnBrk="0" fontAlgn="base" hangingPunct="0">
      <a:spcBef>
        <a:spcPct val="0"/>
      </a:spcBef>
      <a:spcAft>
        <a:spcPct val="0"/>
      </a:spcAft>
      <a:defRPr sz="2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270650" algn="l" rtl="0" eaLnBrk="0" fontAlgn="base" hangingPunct="0">
      <a:spcBef>
        <a:spcPct val="0"/>
      </a:spcBef>
      <a:spcAft>
        <a:spcPct val="0"/>
      </a:spcAft>
      <a:defRPr sz="2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694200" algn="l" rtl="0" eaLnBrk="0" fontAlgn="base" hangingPunct="0">
      <a:spcBef>
        <a:spcPct val="0"/>
      </a:spcBef>
      <a:spcAft>
        <a:spcPct val="0"/>
      </a:spcAft>
      <a:defRPr sz="2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117750" algn="l" defTabSz="847100" rtl="0" eaLnBrk="1" latinLnBrk="0" hangingPunct="1">
      <a:defRPr sz="2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541300" algn="l" defTabSz="847100" rtl="0" eaLnBrk="1" latinLnBrk="0" hangingPunct="1">
      <a:defRPr sz="2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2964851" algn="l" defTabSz="847100" rtl="0" eaLnBrk="1" latinLnBrk="0" hangingPunct="1">
      <a:defRPr sz="2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388401" algn="l" defTabSz="847100" rtl="0" eaLnBrk="1" latinLnBrk="0" hangingPunct="1">
      <a:defRPr sz="2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6533">
          <p15:clr>
            <a:srgbClr val="A4A3A4"/>
          </p15:clr>
        </p15:guide>
        <p15:guide id="2" pos="8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CC0000"/>
    <a:srgbClr val="0066FF"/>
    <a:srgbClr val="FFCC00"/>
    <a:srgbClr val="C0C0C0"/>
    <a:srgbClr val="000099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32787"/>
    <p:restoredTop sz="90929"/>
  </p:normalViewPr>
  <p:slideViewPr>
    <p:cSldViewPr>
      <p:cViewPr>
        <p:scale>
          <a:sx n="110" d="100"/>
          <a:sy n="110" d="100"/>
        </p:scale>
        <p:origin x="-2976" y="1080"/>
      </p:cViewPr>
      <p:guideLst>
        <p:guide orient="horz" pos="6533"/>
        <p:guide pos="8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1"/>
            <a:ext cx="2957114" cy="5270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505" tIns="45252" rIns="90505" bIns="45252" numCol="1" anchor="t" anchorCtr="0" compatLnSpc="1">
            <a:prstTxWarp prst="textNoShape">
              <a:avLst/>
            </a:prstTxWarp>
          </a:bodyPr>
          <a:lstStyle>
            <a:lvl1pPr defTabSz="905728">
              <a:defRPr sz="1200"/>
            </a:lvl1pPr>
          </a:lstStyle>
          <a:p>
            <a:endParaRPr lang="hr-HR"/>
          </a:p>
        </p:txBody>
      </p:sp>
      <p:sp>
        <p:nvSpPr>
          <p:cNvPr id="4099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67663" y="1"/>
            <a:ext cx="2957114" cy="5270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505" tIns="45252" rIns="90505" bIns="45252" numCol="1" anchor="t" anchorCtr="0" compatLnSpc="1">
            <a:prstTxWarp prst="textNoShape">
              <a:avLst/>
            </a:prstTxWarp>
          </a:bodyPr>
          <a:lstStyle>
            <a:lvl1pPr algn="r" defTabSz="905728">
              <a:defRPr sz="1200"/>
            </a:lvl1pPr>
          </a:lstStyle>
          <a:p>
            <a:endParaRPr lang="hr-HR"/>
          </a:p>
        </p:txBody>
      </p:sp>
      <p:sp>
        <p:nvSpPr>
          <p:cNvPr id="4100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409487"/>
            <a:ext cx="2957114" cy="5270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505" tIns="45252" rIns="90505" bIns="45252" numCol="1" anchor="b" anchorCtr="0" compatLnSpc="1">
            <a:prstTxWarp prst="textNoShape">
              <a:avLst/>
            </a:prstTxWarp>
          </a:bodyPr>
          <a:lstStyle>
            <a:lvl1pPr defTabSz="905728">
              <a:defRPr sz="1200"/>
            </a:lvl1pPr>
          </a:lstStyle>
          <a:p>
            <a:endParaRPr lang="hr-HR"/>
          </a:p>
        </p:txBody>
      </p:sp>
      <p:sp>
        <p:nvSpPr>
          <p:cNvPr id="4101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67663" y="9409487"/>
            <a:ext cx="2957114" cy="5270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505" tIns="45252" rIns="90505" bIns="45252" numCol="1" anchor="b" anchorCtr="0" compatLnSpc="1">
            <a:prstTxWarp prst="textNoShape">
              <a:avLst/>
            </a:prstTxWarp>
          </a:bodyPr>
          <a:lstStyle>
            <a:lvl1pPr algn="r" defTabSz="905728">
              <a:defRPr sz="1200"/>
            </a:lvl1pPr>
          </a:lstStyle>
          <a:p>
            <a:fld id="{4711A683-5855-4C78-9158-357BFF18D378}" type="slidenum">
              <a:rPr lang="hr-HR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xmlns="" val="126410734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zaglavlja 1"/>
          <p:cNvSpPr>
            <a:spLocks noGrp="1"/>
          </p:cNvSpPr>
          <p:nvPr>
            <p:ph type="hdr" sz="quarter"/>
          </p:nvPr>
        </p:nvSpPr>
        <p:spPr>
          <a:xfrm>
            <a:off x="2" y="9"/>
            <a:ext cx="2946247" cy="496731"/>
          </a:xfrm>
          <a:prstGeom prst="rect">
            <a:avLst/>
          </a:prstGeom>
        </p:spPr>
        <p:txBody>
          <a:bodyPr vert="horz" lIns="92039" tIns="46020" rIns="92039" bIns="460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Rezervirano mjesto datuma 2"/>
          <p:cNvSpPr>
            <a:spLocks noGrp="1"/>
          </p:cNvSpPr>
          <p:nvPr>
            <p:ph type="dt" idx="1"/>
          </p:nvPr>
        </p:nvSpPr>
        <p:spPr>
          <a:xfrm>
            <a:off x="3849828" y="9"/>
            <a:ext cx="2946246" cy="496731"/>
          </a:xfrm>
          <a:prstGeom prst="rect">
            <a:avLst/>
          </a:prstGeom>
        </p:spPr>
        <p:txBody>
          <a:bodyPr vert="horz" lIns="92039" tIns="46020" rIns="92039" bIns="46020" rtlCol="0"/>
          <a:lstStyle>
            <a:lvl1pPr algn="r">
              <a:defRPr sz="1200"/>
            </a:lvl1pPr>
          </a:lstStyle>
          <a:p>
            <a:fld id="{224545EB-3B42-4658-8D14-F1E82689D505}" type="datetimeFigureOut">
              <a:rPr lang="sr-Latn-CS" smtClean="0"/>
              <a:pPr/>
              <a:t>2.9.2023</a:t>
            </a:fld>
            <a:endParaRPr lang="hr-HR"/>
          </a:p>
        </p:txBody>
      </p:sp>
      <p:sp>
        <p:nvSpPr>
          <p:cNvPr id="4" name="Rezervirano mjesto slike slajda 3"/>
          <p:cNvSpPr>
            <a:spLocks noGrp="1" noRot="1" noChangeAspect="1"/>
          </p:cNvSpPr>
          <p:nvPr>
            <p:ph type="sldImg" idx="2"/>
          </p:nvPr>
        </p:nvSpPr>
        <p:spPr>
          <a:xfrm>
            <a:off x="2116138" y="744538"/>
            <a:ext cx="25654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039" tIns="46020" rIns="92039" bIns="46020" rtlCol="0" anchor="ctr"/>
          <a:lstStyle/>
          <a:p>
            <a:endParaRPr lang="hr-HR"/>
          </a:p>
        </p:txBody>
      </p:sp>
      <p:sp>
        <p:nvSpPr>
          <p:cNvPr id="5" name="Rezervirano mjesto bilježaka 4"/>
          <p:cNvSpPr>
            <a:spLocks noGrp="1"/>
          </p:cNvSpPr>
          <p:nvPr>
            <p:ph type="body" sz="quarter" idx="3"/>
          </p:nvPr>
        </p:nvSpPr>
        <p:spPr>
          <a:xfrm>
            <a:off x="679288" y="4714956"/>
            <a:ext cx="5439101" cy="4467387"/>
          </a:xfrm>
          <a:prstGeom prst="rect">
            <a:avLst/>
          </a:prstGeom>
        </p:spPr>
        <p:txBody>
          <a:bodyPr vert="horz" lIns="92039" tIns="46020" rIns="92039" bIns="46020" rtlCol="0">
            <a:normAutofit/>
          </a:bodyPr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4"/>
          </p:nvPr>
        </p:nvSpPr>
        <p:spPr>
          <a:xfrm>
            <a:off x="2" y="9428311"/>
            <a:ext cx="2946247" cy="496730"/>
          </a:xfrm>
          <a:prstGeom prst="rect">
            <a:avLst/>
          </a:prstGeom>
        </p:spPr>
        <p:txBody>
          <a:bodyPr vert="horz" lIns="92039" tIns="46020" rIns="92039" bIns="460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5"/>
          </p:nvPr>
        </p:nvSpPr>
        <p:spPr>
          <a:xfrm>
            <a:off x="3849828" y="9428311"/>
            <a:ext cx="2946246" cy="496730"/>
          </a:xfrm>
          <a:prstGeom prst="rect">
            <a:avLst/>
          </a:prstGeom>
        </p:spPr>
        <p:txBody>
          <a:bodyPr vert="horz" lIns="92039" tIns="46020" rIns="92039" bIns="46020" rtlCol="0" anchor="b"/>
          <a:lstStyle>
            <a:lvl1pPr algn="r">
              <a:defRPr sz="1200"/>
            </a:lvl1pPr>
          </a:lstStyle>
          <a:p>
            <a:fld id="{65FB1A5C-B33F-410C-AEC0-EAA0EA8D67A4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xmlns="" val="32533492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847100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1pPr>
    <a:lvl2pPr marL="423550" algn="l" defTabSz="847100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2pPr>
    <a:lvl3pPr marL="847100" algn="l" defTabSz="847100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3pPr>
    <a:lvl4pPr marL="1270650" algn="l" defTabSz="847100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4pPr>
    <a:lvl5pPr marL="1694200" algn="l" defTabSz="847100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5pPr>
    <a:lvl6pPr marL="2117750" algn="l" defTabSz="847100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6pPr>
    <a:lvl7pPr marL="2541300" algn="l" defTabSz="847100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7pPr>
    <a:lvl8pPr marL="2964851" algn="l" defTabSz="847100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8pPr>
    <a:lvl9pPr marL="3388401" algn="l" defTabSz="847100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like slajda 1"/>
          <p:cNvSpPr>
            <a:spLocks noGrp="1" noRot="1" noChangeAspect="1"/>
          </p:cNvSpPr>
          <p:nvPr>
            <p:ph type="sldImg"/>
          </p:nvPr>
        </p:nvSpPr>
        <p:spPr>
          <a:xfrm>
            <a:off x="2116138" y="744538"/>
            <a:ext cx="2565400" cy="3722687"/>
          </a:xfrm>
        </p:spPr>
      </p:sp>
      <p:sp>
        <p:nvSpPr>
          <p:cNvPr id="3" name="Rezervirano mjesto bilježaka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r-HR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FB1A5C-B33F-410C-AEC0-EAA0EA8D67A4}" type="slidenum">
              <a:rPr lang="hr-HR" smtClean="0"/>
              <a:pPr/>
              <a:t>1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xmlns="" val="30858242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40070" y="3243958"/>
            <a:ext cx="6120765" cy="223756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80135" y="5916560"/>
            <a:ext cx="5040630" cy="2668253"/>
          </a:xfrm>
        </p:spPr>
        <p:txBody>
          <a:bodyPr/>
          <a:lstStyle>
            <a:lvl1pPr marL="0" indent="0" algn="ctr">
              <a:buNone/>
              <a:defRPr/>
            </a:lvl1pPr>
            <a:lvl2pPr marL="423550" indent="0" algn="ctr">
              <a:buNone/>
              <a:defRPr/>
            </a:lvl2pPr>
            <a:lvl3pPr marL="847100" indent="0" algn="ctr">
              <a:buNone/>
              <a:defRPr/>
            </a:lvl3pPr>
            <a:lvl4pPr marL="1270650" indent="0" algn="ctr">
              <a:buNone/>
              <a:defRPr/>
            </a:lvl4pPr>
            <a:lvl5pPr marL="1694200" indent="0" algn="ctr">
              <a:buNone/>
              <a:defRPr/>
            </a:lvl5pPr>
            <a:lvl6pPr marL="2117750" indent="0" algn="ctr">
              <a:buNone/>
              <a:defRPr/>
            </a:lvl6pPr>
            <a:lvl7pPr marL="2541300" indent="0" algn="ctr">
              <a:buNone/>
              <a:defRPr/>
            </a:lvl7pPr>
            <a:lvl8pPr marL="2964851" indent="0" algn="ctr">
              <a:buNone/>
              <a:defRPr/>
            </a:lvl8pPr>
            <a:lvl9pPr marL="3388401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E617FB3-719E-48C9-80DC-B54F07B7950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06AEC4A-0B6F-43C1-9350-7FE23079E4D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130644" y="928088"/>
            <a:ext cx="1530191" cy="835279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0068" y="928088"/>
            <a:ext cx="4453414" cy="835279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C129A04-3217-4CFE-B2A1-A9FA83B2C21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AC72689-BA78-4864-BDC2-11FB0216558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645" y="6709786"/>
            <a:ext cx="6120765" cy="2073696"/>
          </a:xfrm>
        </p:spPr>
        <p:txBody>
          <a:bodyPr anchor="t"/>
          <a:lstStyle>
            <a:lvl1pPr algn="l">
              <a:defRPr sz="3700" b="1" cap="all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68645" y="4425821"/>
            <a:ext cx="6120765" cy="2283966"/>
          </a:xfrm>
        </p:spPr>
        <p:txBody>
          <a:bodyPr anchor="b"/>
          <a:lstStyle>
            <a:lvl1pPr marL="0" indent="0">
              <a:buNone/>
              <a:defRPr sz="1900"/>
            </a:lvl1pPr>
            <a:lvl2pPr marL="423550" indent="0">
              <a:buNone/>
              <a:defRPr sz="1700"/>
            </a:lvl2pPr>
            <a:lvl3pPr marL="847100" indent="0">
              <a:buNone/>
              <a:defRPr sz="1500"/>
            </a:lvl3pPr>
            <a:lvl4pPr marL="1270650" indent="0">
              <a:buNone/>
              <a:defRPr sz="1300"/>
            </a:lvl4pPr>
            <a:lvl5pPr marL="1694200" indent="0">
              <a:buNone/>
              <a:defRPr sz="1300"/>
            </a:lvl5pPr>
            <a:lvl6pPr marL="2117750" indent="0">
              <a:buNone/>
              <a:defRPr sz="1300"/>
            </a:lvl6pPr>
            <a:lvl7pPr marL="2541300" indent="0">
              <a:buNone/>
              <a:defRPr sz="1300"/>
            </a:lvl7pPr>
            <a:lvl8pPr marL="2964851" indent="0">
              <a:buNone/>
              <a:defRPr sz="1300"/>
            </a:lvl8pPr>
            <a:lvl9pPr marL="3388401" indent="0">
              <a:buNone/>
              <a:defRPr sz="13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88715C4-5818-4B95-A96A-0F1D2B1590C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0070" y="3016286"/>
            <a:ext cx="2991803" cy="626459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19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669032" y="3016286"/>
            <a:ext cx="2991803" cy="626459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19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8D80D4A-B70D-4F60-B03C-9182DA60207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0045" y="417641"/>
            <a:ext cx="6480810" cy="1740164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0047" y="2337622"/>
            <a:ext cx="3181827" cy="973042"/>
          </a:xfrm>
        </p:spPr>
        <p:txBody>
          <a:bodyPr anchor="b"/>
          <a:lstStyle>
            <a:lvl1pPr marL="0" indent="0">
              <a:buNone/>
              <a:defRPr sz="2200" b="1"/>
            </a:lvl1pPr>
            <a:lvl2pPr marL="423550" indent="0">
              <a:buNone/>
              <a:defRPr sz="1900" b="1"/>
            </a:lvl2pPr>
            <a:lvl3pPr marL="847100" indent="0">
              <a:buNone/>
              <a:defRPr sz="1700" b="1"/>
            </a:lvl3pPr>
            <a:lvl4pPr marL="1270650" indent="0">
              <a:buNone/>
              <a:defRPr sz="1500" b="1"/>
            </a:lvl4pPr>
            <a:lvl5pPr marL="1694200" indent="0">
              <a:buNone/>
              <a:defRPr sz="1500" b="1"/>
            </a:lvl5pPr>
            <a:lvl6pPr marL="2117750" indent="0">
              <a:buNone/>
              <a:defRPr sz="1500" b="1"/>
            </a:lvl6pPr>
            <a:lvl7pPr marL="2541300" indent="0">
              <a:buNone/>
              <a:defRPr sz="1500" b="1"/>
            </a:lvl7pPr>
            <a:lvl8pPr marL="2964851" indent="0">
              <a:buNone/>
              <a:defRPr sz="1500" b="1"/>
            </a:lvl8pPr>
            <a:lvl9pPr marL="3388401" indent="0">
              <a:buNone/>
              <a:defRPr sz="15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60047" y="3310666"/>
            <a:ext cx="3181827" cy="6016618"/>
          </a:xfrm>
        </p:spPr>
        <p:txBody>
          <a:bodyPr/>
          <a:lstStyle>
            <a:lvl1pPr>
              <a:defRPr sz="2200"/>
            </a:lvl1pPr>
            <a:lvl2pPr>
              <a:defRPr sz="1900"/>
            </a:lvl2pPr>
            <a:lvl3pPr>
              <a:defRPr sz="17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657602" y="2337622"/>
            <a:ext cx="3183255" cy="973042"/>
          </a:xfrm>
        </p:spPr>
        <p:txBody>
          <a:bodyPr anchor="b"/>
          <a:lstStyle>
            <a:lvl1pPr marL="0" indent="0">
              <a:buNone/>
              <a:defRPr sz="2200" b="1"/>
            </a:lvl1pPr>
            <a:lvl2pPr marL="423550" indent="0">
              <a:buNone/>
              <a:defRPr sz="1900" b="1"/>
            </a:lvl2pPr>
            <a:lvl3pPr marL="847100" indent="0">
              <a:buNone/>
              <a:defRPr sz="1700" b="1"/>
            </a:lvl3pPr>
            <a:lvl4pPr marL="1270650" indent="0">
              <a:buNone/>
              <a:defRPr sz="1500" b="1"/>
            </a:lvl4pPr>
            <a:lvl5pPr marL="1694200" indent="0">
              <a:buNone/>
              <a:defRPr sz="1500" b="1"/>
            </a:lvl5pPr>
            <a:lvl6pPr marL="2117750" indent="0">
              <a:buNone/>
              <a:defRPr sz="1500" b="1"/>
            </a:lvl6pPr>
            <a:lvl7pPr marL="2541300" indent="0">
              <a:buNone/>
              <a:defRPr sz="1500" b="1"/>
            </a:lvl7pPr>
            <a:lvl8pPr marL="2964851" indent="0">
              <a:buNone/>
              <a:defRPr sz="1500" b="1"/>
            </a:lvl8pPr>
            <a:lvl9pPr marL="3388401" indent="0">
              <a:buNone/>
              <a:defRPr sz="15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657602" y="3310666"/>
            <a:ext cx="3183255" cy="6016618"/>
          </a:xfrm>
        </p:spPr>
        <p:txBody>
          <a:bodyPr/>
          <a:lstStyle>
            <a:lvl1pPr>
              <a:defRPr sz="2200"/>
            </a:lvl1pPr>
            <a:lvl2pPr>
              <a:defRPr sz="1900"/>
            </a:lvl2pPr>
            <a:lvl3pPr>
              <a:defRPr sz="17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DB4CDD7-5D6D-44D5-A105-4BA39132F0B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A7E1824-AA70-4DB0-A934-78EAA4631A3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DCA1654-12F3-4171-BCFB-11FF57032BA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0045" y="416190"/>
            <a:ext cx="2368868" cy="1769168"/>
          </a:xfrm>
        </p:spPr>
        <p:txBody>
          <a:bodyPr anchor="b"/>
          <a:lstStyle>
            <a:lvl1pPr algn="l">
              <a:defRPr sz="1900" b="1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16067" y="416191"/>
            <a:ext cx="4024788" cy="8911093"/>
          </a:xfrm>
        </p:spPr>
        <p:txBody>
          <a:bodyPr/>
          <a:lstStyle>
            <a:lvl1pPr>
              <a:defRPr sz="3000"/>
            </a:lvl1pPr>
            <a:lvl2pPr>
              <a:defRPr sz="2600"/>
            </a:lvl2pPr>
            <a:lvl3pPr>
              <a:defRPr sz="22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60045" y="2185359"/>
            <a:ext cx="2368868" cy="7141925"/>
          </a:xfrm>
        </p:spPr>
        <p:txBody>
          <a:bodyPr/>
          <a:lstStyle>
            <a:lvl1pPr marL="0" indent="0">
              <a:buNone/>
              <a:defRPr sz="1300"/>
            </a:lvl1pPr>
            <a:lvl2pPr marL="423550" indent="0">
              <a:buNone/>
              <a:defRPr sz="1100"/>
            </a:lvl2pPr>
            <a:lvl3pPr marL="847100" indent="0">
              <a:buNone/>
              <a:defRPr sz="900"/>
            </a:lvl3pPr>
            <a:lvl4pPr marL="1270650" indent="0">
              <a:buNone/>
              <a:defRPr sz="800"/>
            </a:lvl4pPr>
            <a:lvl5pPr marL="1694200" indent="0">
              <a:buNone/>
              <a:defRPr sz="800"/>
            </a:lvl5pPr>
            <a:lvl6pPr marL="2117750" indent="0">
              <a:buNone/>
              <a:defRPr sz="800"/>
            </a:lvl6pPr>
            <a:lvl7pPr marL="2541300" indent="0">
              <a:buNone/>
              <a:defRPr sz="800"/>
            </a:lvl7pPr>
            <a:lvl8pPr marL="2964851" indent="0">
              <a:buNone/>
              <a:defRPr sz="800"/>
            </a:lvl8pPr>
            <a:lvl9pPr marL="3388401" indent="0">
              <a:buNone/>
              <a:defRPr sz="8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815DC2-1459-47C8-B158-CF4878A5BE6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11605" y="7308692"/>
            <a:ext cx="4320540" cy="862832"/>
          </a:xfrm>
        </p:spPr>
        <p:txBody>
          <a:bodyPr anchor="b"/>
          <a:lstStyle>
            <a:lvl1pPr algn="l">
              <a:defRPr sz="1900" b="1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411605" y="932439"/>
            <a:ext cx="4320540" cy="6264593"/>
          </a:xfrm>
        </p:spPr>
        <p:txBody>
          <a:bodyPr/>
          <a:lstStyle>
            <a:lvl1pPr marL="0" indent="0">
              <a:buNone/>
              <a:defRPr sz="3000"/>
            </a:lvl1pPr>
            <a:lvl2pPr marL="423550" indent="0">
              <a:buNone/>
              <a:defRPr sz="2600"/>
            </a:lvl2pPr>
            <a:lvl3pPr marL="847100" indent="0">
              <a:buNone/>
              <a:defRPr sz="2200"/>
            </a:lvl3pPr>
            <a:lvl4pPr marL="1270650" indent="0">
              <a:buNone/>
              <a:defRPr sz="1900"/>
            </a:lvl4pPr>
            <a:lvl5pPr marL="1694200" indent="0">
              <a:buNone/>
              <a:defRPr sz="1900"/>
            </a:lvl5pPr>
            <a:lvl6pPr marL="2117750" indent="0">
              <a:buNone/>
              <a:defRPr sz="1900"/>
            </a:lvl6pPr>
            <a:lvl7pPr marL="2541300" indent="0">
              <a:buNone/>
              <a:defRPr sz="1900"/>
            </a:lvl7pPr>
            <a:lvl8pPr marL="2964851" indent="0">
              <a:buNone/>
              <a:defRPr sz="1900"/>
            </a:lvl8pPr>
            <a:lvl9pPr marL="3388401" indent="0">
              <a:buNone/>
              <a:defRPr sz="1900"/>
            </a:lvl9pPr>
          </a:lstStyle>
          <a:p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11605" y="8171524"/>
            <a:ext cx="4320540" cy="1225366"/>
          </a:xfrm>
        </p:spPr>
        <p:txBody>
          <a:bodyPr/>
          <a:lstStyle>
            <a:lvl1pPr marL="0" indent="0">
              <a:buNone/>
              <a:defRPr sz="1300"/>
            </a:lvl1pPr>
            <a:lvl2pPr marL="423550" indent="0">
              <a:buNone/>
              <a:defRPr sz="1100"/>
            </a:lvl2pPr>
            <a:lvl3pPr marL="847100" indent="0">
              <a:buNone/>
              <a:defRPr sz="900"/>
            </a:lvl3pPr>
            <a:lvl4pPr marL="1270650" indent="0">
              <a:buNone/>
              <a:defRPr sz="800"/>
            </a:lvl4pPr>
            <a:lvl5pPr marL="1694200" indent="0">
              <a:buNone/>
              <a:defRPr sz="800"/>
            </a:lvl5pPr>
            <a:lvl6pPr marL="2117750" indent="0">
              <a:buNone/>
              <a:defRPr sz="800"/>
            </a:lvl6pPr>
            <a:lvl7pPr marL="2541300" indent="0">
              <a:buNone/>
              <a:defRPr sz="800"/>
            </a:lvl7pPr>
            <a:lvl8pPr marL="2964851" indent="0">
              <a:buNone/>
              <a:defRPr sz="800"/>
            </a:lvl8pPr>
            <a:lvl9pPr marL="3388401" indent="0">
              <a:buNone/>
              <a:defRPr sz="8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4C5492C-C468-4451-9F5D-0DAED2D1890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40070" y="928089"/>
            <a:ext cx="6120765" cy="17401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40070" y="3016286"/>
            <a:ext cx="6120765" cy="62645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40068" y="9512900"/>
            <a:ext cx="1500188" cy="696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>
            <a:lvl1pPr defTabSz="944164">
              <a:defRPr sz="15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460310" y="9512900"/>
            <a:ext cx="2280285" cy="696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>
            <a:lvl1pPr algn="ctr" defTabSz="944164">
              <a:defRPr sz="15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160645" y="9512900"/>
            <a:ext cx="1500188" cy="696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>
            <a:lvl1pPr algn="r" defTabSz="944164">
              <a:defRPr sz="1500"/>
            </a:lvl1pPr>
          </a:lstStyle>
          <a:p>
            <a:fld id="{D179C339-0C7A-47A8-B0A4-0C499426D2A6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44164" rtl="0" eaLnBrk="0" fontAlgn="base" hangingPunct="0">
        <a:spcBef>
          <a:spcPct val="0"/>
        </a:spcBef>
        <a:spcAft>
          <a:spcPct val="0"/>
        </a:spcAft>
        <a:defRPr sz="4500">
          <a:solidFill>
            <a:schemeClr val="tx2"/>
          </a:solidFill>
          <a:latin typeface="+mj-lt"/>
          <a:ea typeface="+mj-ea"/>
          <a:cs typeface="+mj-cs"/>
        </a:defRPr>
      </a:lvl1pPr>
      <a:lvl2pPr algn="ctr" defTabSz="944164" rtl="0" eaLnBrk="0" fontAlgn="base" hangingPunct="0">
        <a:spcBef>
          <a:spcPct val="0"/>
        </a:spcBef>
        <a:spcAft>
          <a:spcPct val="0"/>
        </a:spcAft>
        <a:defRPr sz="4500">
          <a:solidFill>
            <a:schemeClr val="tx2"/>
          </a:solidFill>
          <a:latin typeface="Times New Roman" pitchFamily="18" charset="0"/>
        </a:defRPr>
      </a:lvl2pPr>
      <a:lvl3pPr algn="ctr" defTabSz="944164" rtl="0" eaLnBrk="0" fontAlgn="base" hangingPunct="0">
        <a:spcBef>
          <a:spcPct val="0"/>
        </a:spcBef>
        <a:spcAft>
          <a:spcPct val="0"/>
        </a:spcAft>
        <a:defRPr sz="4500">
          <a:solidFill>
            <a:schemeClr val="tx2"/>
          </a:solidFill>
          <a:latin typeface="Times New Roman" pitchFamily="18" charset="0"/>
        </a:defRPr>
      </a:lvl3pPr>
      <a:lvl4pPr algn="ctr" defTabSz="944164" rtl="0" eaLnBrk="0" fontAlgn="base" hangingPunct="0">
        <a:spcBef>
          <a:spcPct val="0"/>
        </a:spcBef>
        <a:spcAft>
          <a:spcPct val="0"/>
        </a:spcAft>
        <a:defRPr sz="4500">
          <a:solidFill>
            <a:schemeClr val="tx2"/>
          </a:solidFill>
          <a:latin typeface="Times New Roman" pitchFamily="18" charset="0"/>
        </a:defRPr>
      </a:lvl4pPr>
      <a:lvl5pPr algn="ctr" defTabSz="944164" rtl="0" eaLnBrk="0" fontAlgn="base" hangingPunct="0">
        <a:spcBef>
          <a:spcPct val="0"/>
        </a:spcBef>
        <a:spcAft>
          <a:spcPct val="0"/>
        </a:spcAft>
        <a:defRPr sz="4500">
          <a:solidFill>
            <a:schemeClr val="tx2"/>
          </a:solidFill>
          <a:latin typeface="Times New Roman" pitchFamily="18" charset="0"/>
        </a:defRPr>
      </a:lvl5pPr>
      <a:lvl6pPr marL="423550" algn="ctr" defTabSz="944164" rtl="0" eaLnBrk="0" fontAlgn="base" hangingPunct="0">
        <a:spcBef>
          <a:spcPct val="0"/>
        </a:spcBef>
        <a:spcAft>
          <a:spcPct val="0"/>
        </a:spcAft>
        <a:defRPr sz="4500">
          <a:solidFill>
            <a:schemeClr val="tx2"/>
          </a:solidFill>
          <a:latin typeface="Times New Roman" pitchFamily="18" charset="0"/>
        </a:defRPr>
      </a:lvl6pPr>
      <a:lvl7pPr marL="847100" algn="ctr" defTabSz="944164" rtl="0" eaLnBrk="0" fontAlgn="base" hangingPunct="0">
        <a:spcBef>
          <a:spcPct val="0"/>
        </a:spcBef>
        <a:spcAft>
          <a:spcPct val="0"/>
        </a:spcAft>
        <a:defRPr sz="4500">
          <a:solidFill>
            <a:schemeClr val="tx2"/>
          </a:solidFill>
          <a:latin typeface="Times New Roman" pitchFamily="18" charset="0"/>
        </a:defRPr>
      </a:lvl7pPr>
      <a:lvl8pPr marL="1270650" algn="ctr" defTabSz="944164" rtl="0" eaLnBrk="0" fontAlgn="base" hangingPunct="0">
        <a:spcBef>
          <a:spcPct val="0"/>
        </a:spcBef>
        <a:spcAft>
          <a:spcPct val="0"/>
        </a:spcAft>
        <a:defRPr sz="4500">
          <a:solidFill>
            <a:schemeClr val="tx2"/>
          </a:solidFill>
          <a:latin typeface="Times New Roman" pitchFamily="18" charset="0"/>
        </a:defRPr>
      </a:lvl8pPr>
      <a:lvl9pPr marL="1694200" algn="ctr" defTabSz="944164" rtl="0" eaLnBrk="0" fontAlgn="base" hangingPunct="0">
        <a:spcBef>
          <a:spcPct val="0"/>
        </a:spcBef>
        <a:spcAft>
          <a:spcPct val="0"/>
        </a:spcAft>
        <a:defRPr sz="4500">
          <a:solidFill>
            <a:schemeClr val="tx2"/>
          </a:solidFill>
          <a:latin typeface="Times New Roman" pitchFamily="18" charset="0"/>
        </a:defRPr>
      </a:lvl9pPr>
    </p:titleStyle>
    <p:bodyStyle>
      <a:lvl1pPr marL="354430" indent="-354430" algn="l" defTabSz="944164" rtl="0" eaLnBrk="0" fontAlgn="base" hangingPunct="0">
        <a:spcBef>
          <a:spcPct val="20000"/>
        </a:spcBef>
        <a:spcAft>
          <a:spcPct val="0"/>
        </a:spcAft>
        <a:buChar char="•"/>
        <a:defRPr sz="3300">
          <a:solidFill>
            <a:schemeClr val="tx1"/>
          </a:solidFill>
          <a:latin typeface="+mn-lt"/>
          <a:ea typeface="+mn-ea"/>
          <a:cs typeface="+mn-cs"/>
        </a:defRPr>
      </a:lvl1pPr>
      <a:lvl2pPr marL="767685" indent="-295603" algn="l" defTabSz="944164" rtl="0" eaLnBrk="0" fontAlgn="base" hangingPunct="0">
        <a:spcBef>
          <a:spcPct val="20000"/>
        </a:spcBef>
        <a:spcAft>
          <a:spcPct val="0"/>
        </a:spcAft>
        <a:buChar char="–"/>
        <a:defRPr sz="2900">
          <a:solidFill>
            <a:schemeClr val="tx1"/>
          </a:solidFill>
          <a:latin typeface="+mn-lt"/>
        </a:defRPr>
      </a:lvl2pPr>
      <a:lvl3pPr marL="1180940" indent="-236777" algn="l" defTabSz="944164" rtl="0" eaLnBrk="0" fontAlgn="base" hangingPunct="0">
        <a:spcBef>
          <a:spcPct val="20000"/>
        </a:spcBef>
        <a:spcAft>
          <a:spcPct val="0"/>
        </a:spcAft>
        <a:buChar char="•"/>
        <a:defRPr sz="2500">
          <a:solidFill>
            <a:schemeClr val="tx1"/>
          </a:solidFill>
          <a:latin typeface="+mn-lt"/>
        </a:defRPr>
      </a:lvl3pPr>
      <a:lvl4pPr marL="1653022" indent="-236777" algn="l" defTabSz="944164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125104" indent="-236777" algn="l" defTabSz="944164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48654" indent="-236777" algn="l" defTabSz="944164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2204" indent="-236777" algn="l" defTabSz="944164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395754" indent="-236777" algn="l" defTabSz="944164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19304" indent="-236777" algn="l" defTabSz="944164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sr-Latn-CS"/>
      </a:defPPr>
      <a:lvl1pPr marL="0" algn="l" defTabSz="847100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1pPr>
      <a:lvl2pPr marL="423550" algn="l" defTabSz="847100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847100" algn="l" defTabSz="847100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270650" algn="l" defTabSz="847100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694200" algn="l" defTabSz="847100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117750" algn="l" defTabSz="847100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541300" algn="l" defTabSz="847100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2964851" algn="l" defTabSz="847100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388401" algn="l" defTabSz="847100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9" name="Rectangle 871"/>
          <p:cNvSpPr>
            <a:spLocks noChangeArrowheads="1"/>
          </p:cNvSpPr>
          <p:nvPr/>
        </p:nvSpPr>
        <p:spPr bwMode="auto">
          <a:xfrm>
            <a:off x="72058" y="775824"/>
            <a:ext cx="6991682" cy="8896631"/>
          </a:xfrm>
          <a:prstGeom prst="rect">
            <a:avLst/>
          </a:prstGeom>
          <a:noFill/>
          <a:ln w="28575">
            <a:solidFill>
              <a:srgbClr val="C00000"/>
            </a:solidFill>
            <a:miter lim="800000"/>
            <a:headEnd/>
            <a:tailEnd/>
          </a:ln>
          <a:effectLst/>
        </p:spPr>
        <p:txBody>
          <a:bodyPr wrap="none" lIns="84710" tIns="42355" rIns="84710" bIns="42355" anchor="ctr"/>
          <a:lstStyle/>
          <a:p>
            <a:endParaRPr lang="hr-HR" dirty="0"/>
          </a:p>
        </p:txBody>
      </p:sp>
      <p:sp>
        <p:nvSpPr>
          <p:cNvPr id="2921" name="Text Box 873"/>
          <p:cNvSpPr txBox="1">
            <a:spLocks noChangeArrowheads="1"/>
          </p:cNvSpPr>
          <p:nvPr/>
        </p:nvSpPr>
        <p:spPr bwMode="auto">
          <a:xfrm>
            <a:off x="744379" y="761322"/>
            <a:ext cx="2618476" cy="3163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84710" tIns="42355" rIns="84710" bIns="42355">
            <a:spAutoFit/>
          </a:bodyPr>
          <a:lstStyle/>
          <a:p>
            <a:r>
              <a:rPr lang="hr-HR" sz="1500" dirty="0" smtClean="0">
                <a:latin typeface="Arial" charset="0"/>
              </a:rPr>
              <a:t>TRAJEKT (FERRY)→ HVAR</a:t>
            </a:r>
            <a:endParaRPr lang="hr-HR" sz="1500" dirty="0">
              <a:latin typeface="Arial" charset="0"/>
            </a:endParaRPr>
          </a:p>
        </p:txBody>
      </p:sp>
      <p:sp>
        <p:nvSpPr>
          <p:cNvPr id="2922" name="Text Box 874"/>
          <p:cNvSpPr txBox="1">
            <a:spLocks noChangeArrowheads="1"/>
          </p:cNvSpPr>
          <p:nvPr/>
        </p:nvSpPr>
        <p:spPr bwMode="auto">
          <a:xfrm>
            <a:off x="4276249" y="775824"/>
            <a:ext cx="2667912" cy="3163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84710" tIns="42355" rIns="84710" bIns="42355">
            <a:spAutoFit/>
          </a:bodyPr>
          <a:lstStyle/>
          <a:p>
            <a:r>
              <a:rPr lang="hr-HR" sz="1500" dirty="0" smtClean="0">
                <a:latin typeface="Arial" charset="0"/>
              </a:rPr>
              <a:t>HVAR → TRAJEKT (FERRY)</a:t>
            </a:r>
            <a:endParaRPr lang="hr-HR" sz="1500" dirty="0">
              <a:latin typeface="Arial" charset="0"/>
            </a:endParaRPr>
          </a:p>
        </p:txBody>
      </p:sp>
      <p:sp>
        <p:nvSpPr>
          <p:cNvPr id="2923" name="Text Box 875"/>
          <p:cNvSpPr txBox="1">
            <a:spLocks noChangeArrowheads="1"/>
          </p:cNvSpPr>
          <p:nvPr/>
        </p:nvSpPr>
        <p:spPr bwMode="auto">
          <a:xfrm>
            <a:off x="288083" y="2864021"/>
            <a:ext cx="3339818" cy="3163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84710" tIns="42355" rIns="84710" bIns="42355">
            <a:spAutoFit/>
          </a:bodyPr>
          <a:lstStyle/>
          <a:p>
            <a:r>
              <a:rPr lang="hr-HR" sz="1500" dirty="0" smtClean="0">
                <a:latin typeface="Arial" charset="0"/>
              </a:rPr>
              <a:t>TRAJEKT (FERRY </a:t>
            </a:r>
            <a:r>
              <a:rPr lang="hr-HR" sz="1500" dirty="0">
                <a:latin typeface="Arial" charset="0"/>
              </a:rPr>
              <a:t>→ </a:t>
            </a:r>
            <a:r>
              <a:rPr lang="hr-HR" sz="1500" dirty="0" smtClean="0">
                <a:latin typeface="Arial" charset="0"/>
              </a:rPr>
              <a:t>STARI GRAD</a:t>
            </a:r>
            <a:endParaRPr lang="hr-HR" sz="1500" dirty="0">
              <a:latin typeface="Arial" charset="0"/>
            </a:endParaRPr>
          </a:p>
        </p:txBody>
      </p:sp>
      <p:sp>
        <p:nvSpPr>
          <p:cNvPr id="2924" name="Text Box 876"/>
          <p:cNvSpPr txBox="1">
            <a:spLocks noChangeArrowheads="1"/>
          </p:cNvSpPr>
          <p:nvPr/>
        </p:nvSpPr>
        <p:spPr bwMode="auto">
          <a:xfrm>
            <a:off x="3627901" y="2878523"/>
            <a:ext cx="3428933" cy="3163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84710" tIns="42355" rIns="84710" bIns="42355">
            <a:spAutoFit/>
          </a:bodyPr>
          <a:lstStyle/>
          <a:p>
            <a:r>
              <a:rPr lang="hr-HR" sz="1500" dirty="0" smtClean="0">
                <a:latin typeface="Arial" charset="0"/>
              </a:rPr>
              <a:t>STARI GRAD  </a:t>
            </a:r>
            <a:r>
              <a:rPr lang="hr-HR" sz="1500" dirty="0">
                <a:latin typeface="Arial" charset="0"/>
              </a:rPr>
              <a:t>→ </a:t>
            </a:r>
            <a:r>
              <a:rPr lang="hr-HR" sz="1500" dirty="0" smtClean="0">
                <a:latin typeface="Arial" charset="0"/>
              </a:rPr>
              <a:t>TRAJEKT(FERRY)</a:t>
            </a:r>
            <a:endParaRPr lang="hr-HR" sz="1500" dirty="0">
              <a:latin typeface="Arial" charset="0"/>
            </a:endParaRPr>
          </a:p>
        </p:txBody>
      </p:sp>
      <p:sp>
        <p:nvSpPr>
          <p:cNvPr id="2925" name="Text Box 877"/>
          <p:cNvSpPr txBox="1">
            <a:spLocks noChangeArrowheads="1"/>
          </p:cNvSpPr>
          <p:nvPr/>
        </p:nvSpPr>
        <p:spPr bwMode="auto">
          <a:xfrm>
            <a:off x="648122" y="4882613"/>
            <a:ext cx="2978733" cy="3163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84710" tIns="42355" rIns="84710" bIns="42355">
            <a:spAutoFit/>
          </a:bodyPr>
          <a:lstStyle/>
          <a:p>
            <a:r>
              <a:rPr lang="hr-HR" sz="1500" dirty="0" smtClean="0">
                <a:latin typeface="Arial" charset="0"/>
              </a:rPr>
              <a:t>TRAJEKT (FERRY) </a:t>
            </a:r>
            <a:r>
              <a:rPr lang="hr-HR" sz="1500" dirty="0">
                <a:latin typeface="Arial" charset="0"/>
              </a:rPr>
              <a:t>→ </a:t>
            </a:r>
            <a:r>
              <a:rPr lang="hr-HR" sz="1500" dirty="0" smtClean="0">
                <a:latin typeface="Arial" charset="0"/>
              </a:rPr>
              <a:t>JELSA</a:t>
            </a:r>
            <a:endParaRPr lang="hr-HR" sz="1500" dirty="0">
              <a:latin typeface="Arial" charset="0"/>
            </a:endParaRPr>
          </a:p>
        </p:txBody>
      </p:sp>
      <p:sp>
        <p:nvSpPr>
          <p:cNvPr id="2926" name="Text Box 878"/>
          <p:cNvSpPr txBox="1">
            <a:spLocks noChangeArrowheads="1"/>
          </p:cNvSpPr>
          <p:nvPr/>
        </p:nvSpPr>
        <p:spPr bwMode="auto">
          <a:xfrm>
            <a:off x="4104506" y="4872463"/>
            <a:ext cx="3086558" cy="3163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84710" tIns="42355" rIns="84710" bIns="42355">
            <a:spAutoFit/>
          </a:bodyPr>
          <a:lstStyle/>
          <a:p>
            <a:r>
              <a:rPr lang="hr-HR" sz="1500" dirty="0" smtClean="0">
                <a:latin typeface="Arial" charset="0"/>
              </a:rPr>
              <a:t>JELSA→ TRAJEKT ( FERRY)</a:t>
            </a:r>
            <a:endParaRPr lang="hr-HR" sz="1500" dirty="0">
              <a:latin typeface="Arial" charset="0"/>
            </a:endParaRPr>
          </a:p>
        </p:txBody>
      </p:sp>
      <p:sp>
        <p:nvSpPr>
          <p:cNvPr id="2929" name="Text Box 881"/>
          <p:cNvSpPr txBox="1">
            <a:spLocks noChangeArrowheads="1"/>
          </p:cNvSpPr>
          <p:nvPr/>
        </p:nvSpPr>
        <p:spPr bwMode="auto">
          <a:xfrm>
            <a:off x="576114" y="7452742"/>
            <a:ext cx="2962993" cy="3163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84710" tIns="42355" rIns="84710" bIns="42355">
            <a:spAutoFit/>
          </a:bodyPr>
          <a:lstStyle/>
          <a:p>
            <a:r>
              <a:rPr lang="hr-HR" sz="1500" dirty="0" smtClean="0">
                <a:latin typeface="Arial" charset="0"/>
              </a:rPr>
              <a:t>TRAJEKT(FERRY </a:t>
            </a:r>
            <a:r>
              <a:rPr lang="hr-HR" sz="1500" dirty="0">
                <a:latin typeface="Arial" charset="0"/>
              </a:rPr>
              <a:t>→ </a:t>
            </a:r>
            <a:r>
              <a:rPr lang="hr-HR" sz="1500" dirty="0" smtClean="0">
                <a:latin typeface="Arial" charset="0"/>
              </a:rPr>
              <a:t>VRBOSKA</a:t>
            </a:r>
            <a:endParaRPr lang="hr-HR" sz="1500" dirty="0">
              <a:latin typeface="Arial" charset="0"/>
            </a:endParaRPr>
          </a:p>
        </p:txBody>
      </p:sp>
      <p:sp>
        <p:nvSpPr>
          <p:cNvPr id="2930" name="Text Box 882"/>
          <p:cNvSpPr txBox="1">
            <a:spLocks noChangeArrowheads="1"/>
          </p:cNvSpPr>
          <p:nvPr/>
        </p:nvSpPr>
        <p:spPr bwMode="auto">
          <a:xfrm>
            <a:off x="3816474" y="7452742"/>
            <a:ext cx="3470828" cy="3163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84710" tIns="42355" rIns="84710" bIns="42355">
            <a:spAutoFit/>
          </a:bodyPr>
          <a:lstStyle/>
          <a:p>
            <a:r>
              <a:rPr lang="hr-HR" sz="1500" dirty="0" smtClean="0">
                <a:latin typeface="Arial" charset="0"/>
              </a:rPr>
              <a:t>VRBOSKA → TRAJEKRT (FERRY) </a:t>
            </a:r>
            <a:endParaRPr lang="hr-HR" sz="1500" dirty="0">
              <a:latin typeface="Arial" charset="0"/>
            </a:endParaRPr>
          </a:p>
        </p:txBody>
      </p:sp>
      <p:sp>
        <p:nvSpPr>
          <p:cNvPr id="2933" name="Text Box 885"/>
          <p:cNvSpPr txBox="1">
            <a:spLocks noChangeArrowheads="1"/>
          </p:cNvSpPr>
          <p:nvPr/>
        </p:nvSpPr>
        <p:spPr bwMode="auto">
          <a:xfrm>
            <a:off x="2357443" y="179934"/>
            <a:ext cx="2683167" cy="5472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84710" tIns="42355" rIns="84710" bIns="42355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>
              <a:lnSpc>
                <a:spcPct val="60000"/>
              </a:lnSpc>
            </a:pPr>
            <a:r>
              <a:rPr lang="hr-HR" sz="30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VOZNI  RED</a:t>
            </a:r>
          </a:p>
          <a:p>
            <a:pPr algn="ctr">
              <a:lnSpc>
                <a:spcPct val="60000"/>
              </a:lnSpc>
            </a:pPr>
            <a:r>
              <a:rPr lang="hr-HR" sz="2000" b="1" dirty="0">
                <a:ln/>
                <a:solidFill>
                  <a:schemeClr val="accent3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hr-HR" sz="1600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BUS TIME-TABLE</a:t>
            </a:r>
          </a:p>
        </p:txBody>
      </p:sp>
      <p:sp>
        <p:nvSpPr>
          <p:cNvPr id="2937" name="Text Box 889"/>
          <p:cNvSpPr txBox="1">
            <a:spLocks noChangeArrowheads="1"/>
          </p:cNvSpPr>
          <p:nvPr/>
        </p:nvSpPr>
        <p:spPr bwMode="auto">
          <a:xfrm>
            <a:off x="5184626" y="179935"/>
            <a:ext cx="1872208" cy="528735"/>
          </a:xfrm>
          <a:prstGeom prst="rect">
            <a:avLst/>
          </a:prstGeom>
          <a:noFill/>
          <a:ln w="57150" cmpd="thinThick">
            <a:solidFill>
              <a:srgbClr val="C00000"/>
            </a:solidFill>
            <a:miter lim="800000"/>
            <a:headEnd/>
            <a:tailEnd/>
          </a:ln>
          <a:effectLst/>
        </p:spPr>
        <p:txBody>
          <a:bodyPr wrap="square" lIns="84710" tIns="42355" rIns="84710" bIns="42355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VRIJEDI OD</a:t>
            </a:r>
            <a:r>
              <a:rPr lang="en-US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en-US" sz="1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90000"/>
              </a:lnSpc>
            </a:pPr>
            <a:r>
              <a:rPr 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r-HR" sz="1000" b="1" smtClean="0">
                <a:latin typeface="Arial" panose="020B0604020202020204" pitchFamily="34" charset="0"/>
                <a:cs typeface="Arial" panose="020B0604020202020204" pitchFamily="34" charset="0"/>
              </a:rPr>
              <a:t>04.09.2023</a:t>
            </a:r>
            <a:endParaRPr lang="hr-HR" sz="1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90000"/>
              </a:lnSpc>
            </a:pPr>
            <a:endParaRPr lang="en-US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49" name="Rectangle 901" descr="Dark upward diagonal"/>
          <p:cNvSpPr>
            <a:spLocks noChangeArrowheads="1"/>
          </p:cNvSpPr>
          <p:nvPr/>
        </p:nvSpPr>
        <p:spPr bwMode="auto">
          <a:xfrm>
            <a:off x="95940" y="9684990"/>
            <a:ext cx="6960894" cy="45430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84710" tIns="42355" rIns="84710" bIns="42355" anchor="ctr"/>
          <a:lstStyle/>
          <a:p>
            <a:pPr algn="ctr"/>
            <a:endParaRPr lang="hr-HR" dirty="0"/>
          </a:p>
        </p:txBody>
      </p:sp>
      <p:sp>
        <p:nvSpPr>
          <p:cNvPr id="2951" name="Text Box 903"/>
          <p:cNvSpPr txBox="1">
            <a:spLocks noChangeArrowheads="1"/>
          </p:cNvSpPr>
          <p:nvPr/>
        </p:nvSpPr>
        <p:spPr bwMode="auto">
          <a:xfrm>
            <a:off x="68580" y="9684990"/>
            <a:ext cx="962958" cy="2394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84710" tIns="42355" rIns="84710" bIns="42355">
            <a:spAutoFit/>
          </a:bodyPr>
          <a:lstStyle/>
          <a:p>
            <a:r>
              <a:rPr lang="hr-HR" sz="1000" b="1" dirty="0">
                <a:latin typeface="Arial" panose="020B0604020202020204" pitchFamily="34" charset="0"/>
                <a:cs typeface="Arial" panose="020B0604020202020204" pitchFamily="34" charset="0"/>
              </a:rPr>
              <a:t>NAPOMENA:</a:t>
            </a:r>
          </a:p>
        </p:txBody>
      </p:sp>
      <p:sp>
        <p:nvSpPr>
          <p:cNvPr id="2952" name="Text Box 904"/>
          <p:cNvSpPr txBox="1">
            <a:spLocks noChangeArrowheads="1"/>
          </p:cNvSpPr>
          <p:nvPr/>
        </p:nvSpPr>
        <p:spPr bwMode="auto">
          <a:xfrm>
            <a:off x="1181407" y="9684990"/>
            <a:ext cx="5206107" cy="6272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84710" tIns="42355" rIns="84710" bIns="42355">
            <a:spAutoFit/>
          </a:bodyPr>
          <a:lstStyle/>
          <a:p>
            <a:pPr>
              <a:lnSpc>
                <a:spcPct val="110000"/>
              </a:lnSpc>
            </a:pPr>
            <a:endParaRPr lang="hr-HR" sz="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10000"/>
              </a:lnSpc>
            </a:pPr>
            <a:r>
              <a:rPr lang="hr-HR" sz="800" b="1" smtClean="0">
                <a:latin typeface="Arial" panose="020B0604020202020204" pitchFamily="34" charset="0"/>
                <a:cs typeface="Arial" panose="020B0604020202020204" pitchFamily="34" charset="0"/>
              </a:rPr>
              <a:t>SVI  PODCRTANI </a:t>
            </a:r>
            <a:r>
              <a:rPr lang="hr-HR" sz="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POLASCI OVISE O </a:t>
            </a:r>
            <a:r>
              <a:rPr lang="hr-HR" sz="800" b="1" smtClean="0">
                <a:latin typeface="Arial" panose="020B0604020202020204" pitchFamily="34" charset="0"/>
                <a:cs typeface="Arial" panose="020B0604020202020204" pitchFamily="34" charset="0"/>
              </a:rPr>
              <a:t>DOLASKU TRAJEKTA , VOZNE </a:t>
            </a:r>
            <a:r>
              <a:rPr lang="hr-HR" sz="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KARTE KUPUJU SE U AUTOBUSU</a:t>
            </a:r>
          </a:p>
          <a:p>
            <a:pPr>
              <a:lnSpc>
                <a:spcPct val="110000"/>
              </a:lnSpc>
            </a:pPr>
            <a:endParaRPr lang="hr-HR" sz="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10000"/>
              </a:lnSpc>
            </a:pPr>
            <a:endParaRPr lang="hr-HR" sz="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55" name="Line 907"/>
          <p:cNvSpPr>
            <a:spLocks noChangeShapeType="1"/>
          </p:cNvSpPr>
          <p:nvPr/>
        </p:nvSpPr>
        <p:spPr bwMode="auto">
          <a:xfrm>
            <a:off x="3600450" y="775825"/>
            <a:ext cx="27450" cy="8889200"/>
          </a:xfrm>
          <a:prstGeom prst="line">
            <a:avLst/>
          </a:prstGeom>
          <a:noFill/>
          <a:ln w="19050">
            <a:solidFill>
              <a:srgbClr val="C00000"/>
            </a:solidFill>
            <a:round/>
            <a:headEnd/>
            <a:tailEnd/>
          </a:ln>
          <a:effectLst/>
        </p:spPr>
        <p:txBody>
          <a:bodyPr lIns="84710" tIns="42355" rIns="84710" bIns="42355"/>
          <a:lstStyle/>
          <a:p>
            <a:endParaRPr lang="hr-HR" dirty="0"/>
          </a:p>
        </p:txBody>
      </p:sp>
      <p:sp>
        <p:nvSpPr>
          <p:cNvPr id="3" name="TextBox 2"/>
          <p:cNvSpPr txBox="1"/>
          <p:nvPr/>
        </p:nvSpPr>
        <p:spPr>
          <a:xfrm>
            <a:off x="1152178" y="10158849"/>
            <a:ext cx="4945585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Tel: 021 765 904 ; Fax: 021 765 911 ; E-mail: cazmatrans.otok.hvar@st.t-com.hr</a:t>
            </a:r>
            <a:endParaRPr lang="hr-HR" sz="1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814901600"/>
              </p:ext>
            </p:extLst>
          </p:nvPr>
        </p:nvGraphicFramePr>
        <p:xfrm>
          <a:off x="144066" y="1188046"/>
          <a:ext cx="3314960" cy="8616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63530"/>
                <a:gridCol w="151430"/>
              </a:tblGrid>
              <a:tr h="180766">
                <a:tc>
                  <a:txBody>
                    <a:bodyPr/>
                    <a:lstStyle/>
                    <a:p>
                      <a:pPr algn="ctr"/>
                      <a:r>
                        <a:rPr lang="hr-HR" sz="8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PON,UTO,SRI,ČET,PET,SUB,NED</a:t>
                      </a:r>
                    </a:p>
                    <a:p>
                      <a:pPr algn="ctr"/>
                      <a:r>
                        <a:rPr lang="hr-HR" sz="8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(MON,TUE,WED,THU,FRI,SAT,SUN)</a:t>
                      </a:r>
                    </a:p>
                  </a:txBody>
                  <a:tcPr marL="63015" marR="63015" marT="31508" marB="31508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hr-HR" sz="6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015" marR="63015" marT="31508" marB="31508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80766">
                <a:tc>
                  <a:txBody>
                    <a:bodyPr/>
                    <a:lstStyle/>
                    <a:p>
                      <a:pPr algn="ctr"/>
                      <a:r>
                        <a:rPr lang="hr-HR" sz="800" b="1" u="sng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10:20</a:t>
                      </a:r>
                      <a:endParaRPr lang="hr-HR" sz="800" b="1" u="sng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015" marR="63015" marT="31508" marB="31508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hr-HR" sz="6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015" marR="63015" marT="31508" marB="31508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80766">
                <a:tc>
                  <a:txBody>
                    <a:bodyPr/>
                    <a:lstStyle/>
                    <a:p>
                      <a:pPr algn="ctr"/>
                      <a:r>
                        <a:rPr lang="hr-HR" sz="800" b="1" u="sng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22:15</a:t>
                      </a:r>
                      <a:endParaRPr lang="hr-HR" sz="800" b="1" u="sng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015" marR="63015" marT="31508" marB="31508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hr-HR" sz="6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015" marR="63015" marT="31508" marB="31508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80766">
                <a:tc>
                  <a:txBody>
                    <a:bodyPr/>
                    <a:lstStyle/>
                    <a:p>
                      <a:pPr algn="ctr"/>
                      <a:endParaRPr lang="hr-HR" sz="800" b="1" u="sng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015" marR="63015" marT="31508" marB="31508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hr-HR" sz="6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015" marR="63015" marT="31508" marB="31508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41" name="Table 4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866842170"/>
              </p:ext>
            </p:extLst>
          </p:nvPr>
        </p:nvGraphicFramePr>
        <p:xfrm>
          <a:off x="3672458" y="1064203"/>
          <a:ext cx="3336898" cy="126611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68352"/>
                <a:gridCol w="168546"/>
              </a:tblGrid>
              <a:tr h="217061">
                <a:tc>
                  <a:txBody>
                    <a:bodyPr/>
                    <a:lstStyle/>
                    <a:p>
                      <a:pPr algn="ctr"/>
                      <a:r>
                        <a:rPr lang="hr-HR" sz="8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PON,UTO,SRI,ČET,PET,SUB,NED</a:t>
                      </a:r>
                    </a:p>
                    <a:p>
                      <a:pPr algn="ctr"/>
                      <a:r>
                        <a:rPr lang="hr-HR" sz="8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(MON,TUE,WED,THU,FRI,SAT,SUN)</a:t>
                      </a:r>
                    </a:p>
                  </a:txBody>
                  <a:tcPr marL="63628" marR="63628" marT="31813" marB="31813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8471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r-HR" sz="800" b="1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628" marR="63628" marT="31813" marB="31813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17061">
                <a:tc>
                  <a:txBody>
                    <a:bodyPr/>
                    <a:lstStyle/>
                    <a:p>
                      <a:pPr algn="ctr"/>
                      <a:r>
                        <a:rPr lang="hr-HR" sz="8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09:45</a:t>
                      </a:r>
                      <a:endParaRPr lang="hr-HR" sz="8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628" marR="63628" marT="31813" marB="31813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8471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r-HR" sz="800" b="1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628" marR="63628" marT="31813" marB="31813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17061">
                <a:tc>
                  <a:txBody>
                    <a:bodyPr/>
                    <a:lstStyle/>
                    <a:p>
                      <a:pPr algn="ctr"/>
                      <a:endParaRPr lang="hr-HR" sz="800" b="1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hr-HR" sz="8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16:30</a:t>
                      </a:r>
                      <a:endParaRPr lang="hr-HR" sz="8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628" marR="63628" marT="31813" marB="31813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hr-HR" sz="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628" marR="63628" marT="31813" marB="31813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17061">
                <a:tc>
                  <a:txBody>
                    <a:bodyPr/>
                    <a:lstStyle/>
                    <a:p>
                      <a:pPr algn="ctr"/>
                      <a:endParaRPr lang="hr-HR" sz="800" b="1" u="none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628" marR="63628" marT="31813" marB="31813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8471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r-HR" sz="600" b="1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628" marR="63628" marT="31813" marB="31813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17061">
                <a:tc>
                  <a:txBody>
                    <a:bodyPr/>
                    <a:lstStyle/>
                    <a:p>
                      <a:pPr algn="ctr"/>
                      <a:endParaRPr lang="hr-HR" sz="800" b="1" u="sng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628" marR="63628" marT="31813" marB="31813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8471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r-HR" sz="600" b="1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628" marR="63628" marT="31813" marB="31813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42" name="Table 4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507018677"/>
              </p:ext>
            </p:extLst>
          </p:nvPr>
        </p:nvGraphicFramePr>
        <p:xfrm>
          <a:off x="144066" y="3276278"/>
          <a:ext cx="3364278" cy="11137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06966"/>
                <a:gridCol w="157312"/>
              </a:tblGrid>
              <a:tr h="200990">
                <a:tc>
                  <a:txBody>
                    <a:bodyPr/>
                    <a:lstStyle/>
                    <a:p>
                      <a:pPr algn="ctr"/>
                      <a:r>
                        <a:rPr lang="hr-HR" sz="8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PON,UTO,SRI,ČET,PET,SUB,NED</a:t>
                      </a:r>
                    </a:p>
                    <a:p>
                      <a:pPr algn="ctr"/>
                      <a:r>
                        <a:rPr lang="hr-HR" sz="8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(MON,TUE,WED,THU,FRI,SAT,SUN)</a:t>
                      </a:r>
                    </a:p>
                  </a:txBody>
                  <a:tcPr marL="65956" marR="65956" marT="32975" marB="32975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hr-HR" sz="6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5956" marR="65956" marT="32975" marB="32975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00990">
                <a:tc>
                  <a:txBody>
                    <a:bodyPr/>
                    <a:lstStyle/>
                    <a:p>
                      <a:pPr algn="ctr"/>
                      <a:r>
                        <a:rPr lang="hr-HR" sz="800" b="1" u="sng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10:20</a:t>
                      </a:r>
                      <a:endParaRPr lang="hr-HR" sz="800" b="1" u="sng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5956" marR="65956" marT="32975" marB="32975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hr-HR" sz="6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5956" marR="65956" marT="32975" marB="32975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00990">
                <a:tc>
                  <a:txBody>
                    <a:bodyPr/>
                    <a:lstStyle/>
                    <a:p>
                      <a:pPr algn="ctr"/>
                      <a:r>
                        <a:rPr lang="hr-HR" sz="800" b="1" u="sng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16:15</a:t>
                      </a:r>
                      <a:endParaRPr lang="hr-HR" sz="800" b="1" u="sng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5956" marR="65956" marT="32975" marB="32975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8471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r-HR" sz="600" b="1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5956" marR="65956" marT="32975" marB="32975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00990">
                <a:tc>
                  <a:txBody>
                    <a:bodyPr/>
                    <a:lstStyle/>
                    <a:p>
                      <a:pPr algn="ctr"/>
                      <a:r>
                        <a:rPr lang="hr-HR" sz="800" b="1" u="sng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22:15</a:t>
                      </a:r>
                      <a:endParaRPr lang="hr-HR" sz="800" b="1" u="sng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5956" marR="65956" marT="32975" marB="32975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hr-HR" sz="6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5956" marR="65956" marT="32975" marB="32975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00990">
                <a:tc>
                  <a:txBody>
                    <a:bodyPr/>
                    <a:lstStyle/>
                    <a:p>
                      <a:pPr algn="ctr"/>
                      <a:endParaRPr lang="hr-HR" sz="800" b="1" u="sng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5956" marR="65956" marT="32975" marB="32975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hr-HR" sz="6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5956" marR="65956" marT="32975" marB="32975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43" name="Table 4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097550797"/>
              </p:ext>
            </p:extLst>
          </p:nvPr>
        </p:nvGraphicFramePr>
        <p:xfrm>
          <a:off x="3626085" y="3176249"/>
          <a:ext cx="3358741" cy="10512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42717"/>
                <a:gridCol w="216024"/>
              </a:tblGrid>
              <a:tr h="267716">
                <a:tc>
                  <a:txBody>
                    <a:bodyPr/>
                    <a:lstStyle/>
                    <a:p>
                      <a:pPr algn="ctr"/>
                      <a:r>
                        <a:rPr lang="hr-HR" sz="8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PON,UTO,SRI,ČET,PET,SUB,NED</a:t>
                      </a:r>
                    </a:p>
                    <a:p>
                      <a:pPr algn="ctr"/>
                      <a:r>
                        <a:rPr lang="hr-HR" sz="8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(MON,TUE,WED,THU,FRI,SAT,SUN)</a:t>
                      </a:r>
                    </a:p>
                  </a:txBody>
                  <a:tcPr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hr-HR" sz="6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67716">
                <a:tc>
                  <a:txBody>
                    <a:bodyPr/>
                    <a:lstStyle/>
                    <a:p>
                      <a:pPr algn="ctr"/>
                      <a:r>
                        <a:rPr lang="hr-HR" sz="8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05:00</a:t>
                      </a:r>
                      <a:endParaRPr lang="hr-HR" sz="8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hr-HR" sz="6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24114">
                <a:tc>
                  <a:txBody>
                    <a:bodyPr/>
                    <a:lstStyle/>
                    <a:p>
                      <a:pPr algn="ctr"/>
                      <a:r>
                        <a:rPr lang="hr-HR" sz="8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10:05</a:t>
                      </a:r>
                    </a:p>
                  </a:txBody>
                  <a:tcPr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hr-HR" sz="6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24114">
                <a:tc>
                  <a:txBody>
                    <a:bodyPr/>
                    <a:lstStyle/>
                    <a:p>
                      <a:pPr algn="ctr"/>
                      <a:r>
                        <a:rPr lang="hr-HR" sz="800" b="1" u="none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17:00</a:t>
                      </a:r>
                      <a:endParaRPr lang="hr-HR" sz="800" b="1" u="none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hr-HR" sz="6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44" name="Table 4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298769212"/>
              </p:ext>
            </p:extLst>
          </p:nvPr>
        </p:nvGraphicFramePr>
        <p:xfrm>
          <a:off x="144066" y="5220494"/>
          <a:ext cx="3358741" cy="16189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3482"/>
                <a:gridCol w="2835259"/>
              </a:tblGrid>
              <a:tr h="212143">
                <a:tc>
                  <a:txBody>
                    <a:bodyPr/>
                    <a:lstStyle/>
                    <a:p>
                      <a:pPr algn="ctr"/>
                      <a:endParaRPr lang="hr-HR" sz="800" b="1" u="sng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7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PON,UTO,SRI,ČET,PET,SUB,NED</a:t>
                      </a:r>
                    </a:p>
                    <a:p>
                      <a:pPr algn="ctr"/>
                      <a:r>
                        <a:rPr lang="hr-HR" sz="7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(MON,TUE,WED,THU,FRI,SAT,SUN)</a:t>
                      </a:r>
                    </a:p>
                  </a:txBody>
                  <a:tcPr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12143">
                <a:tc>
                  <a:txBody>
                    <a:bodyPr/>
                    <a:lstStyle/>
                    <a:p>
                      <a:pPr algn="ctr"/>
                      <a:r>
                        <a:rPr lang="hr-HR" sz="800" b="1" u="sng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10:20</a:t>
                      </a:r>
                      <a:endParaRPr lang="hr-HR" sz="800" b="1" u="sng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8471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r-HR" sz="600" b="1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14996">
                <a:tc>
                  <a:txBody>
                    <a:bodyPr/>
                    <a:lstStyle/>
                    <a:p>
                      <a:pPr algn="ctr"/>
                      <a:endParaRPr lang="hr-HR" sz="800" b="1" u="sng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hr-HR" sz="800" b="1" u="sng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16:15</a:t>
                      </a:r>
                      <a:endParaRPr lang="hr-HR" sz="800" b="1" u="sng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30000"/>
                        </a:lnSpc>
                      </a:pPr>
                      <a:endParaRPr lang="hr-HR" sz="800" b="1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30000"/>
                        </a:lnSpc>
                      </a:pPr>
                      <a:r>
                        <a:rPr lang="hr-HR" sz="8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PONEDJELJKOM I PETKOM VOZI</a:t>
                      </a:r>
                      <a:r>
                        <a:rPr lang="hr-HR" sz="8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PREKO DOLOVA SVIRČE, VRISNIK,</a:t>
                      </a:r>
                    </a:p>
                  </a:txBody>
                  <a:tcPr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12143">
                <a:tc>
                  <a:txBody>
                    <a:bodyPr/>
                    <a:lstStyle/>
                    <a:p>
                      <a:pPr algn="ctr"/>
                      <a:r>
                        <a:rPr lang="hr-HR" sz="800" b="1" u="sng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22:15</a:t>
                      </a:r>
                      <a:endParaRPr lang="hr-HR" sz="800" b="1" u="sng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47100" rtl="0" eaLnBrk="1" fontAlgn="auto" latinLnBrk="0" hangingPunct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hr-HR" sz="8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847100" rtl="0" eaLnBrk="1" fontAlgn="auto" latinLnBrk="0" hangingPunct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r-HR" sz="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PONEDJELJKOM I PETKOM VOZI PREKO DOLOVA ,SVIRČE, VRISNIK</a:t>
                      </a:r>
                    </a:p>
                  </a:txBody>
                  <a:tcPr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45" name="Table 4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02693878"/>
              </p:ext>
            </p:extLst>
          </p:nvPr>
        </p:nvGraphicFramePr>
        <p:xfrm>
          <a:off x="3672458" y="5220494"/>
          <a:ext cx="3358741" cy="1341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50461"/>
                <a:gridCol w="208280"/>
              </a:tblGrid>
              <a:tr h="316021">
                <a:tc>
                  <a:txBody>
                    <a:bodyPr/>
                    <a:lstStyle/>
                    <a:p>
                      <a:pPr algn="ctr"/>
                      <a:r>
                        <a:rPr lang="hr-HR" sz="8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PON,UTO,SRI,ČET,PET,SUB,NED</a:t>
                      </a:r>
                    </a:p>
                    <a:p>
                      <a:pPr algn="ctr"/>
                      <a:r>
                        <a:rPr lang="hr-HR" sz="8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(MON,TUE,WED,THU,FRI,SAT,SUN)</a:t>
                      </a:r>
                    </a:p>
                  </a:txBody>
                  <a:tcPr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hr-HR" sz="6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16021">
                <a:tc>
                  <a:txBody>
                    <a:bodyPr/>
                    <a:lstStyle/>
                    <a:p>
                      <a:pPr algn="ctr"/>
                      <a:endParaRPr lang="hr-HR" sz="800" b="1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hr-HR" sz="8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04:35</a:t>
                      </a:r>
                      <a:endParaRPr lang="hr-HR" sz="8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hr-HR" sz="6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64548">
                <a:tc>
                  <a:txBody>
                    <a:bodyPr/>
                    <a:lstStyle/>
                    <a:p>
                      <a:pPr algn="ctr"/>
                      <a:endParaRPr lang="hr-HR" sz="800" b="1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hr-HR" sz="800" b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09:45</a:t>
                      </a:r>
                      <a:endParaRPr lang="hr-HR" sz="8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hr-HR" sz="6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64548">
                <a:tc>
                  <a:txBody>
                    <a:bodyPr/>
                    <a:lstStyle/>
                    <a:p>
                      <a:pPr algn="ctr"/>
                      <a:endParaRPr lang="hr-HR" sz="800" b="1" u="none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hr-HR" sz="800" b="1" u="none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16:40</a:t>
                      </a:r>
                      <a:endParaRPr lang="hr-HR" sz="800" b="1" u="none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hr-HR" sz="6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48" name="Table 4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345530242"/>
              </p:ext>
            </p:extLst>
          </p:nvPr>
        </p:nvGraphicFramePr>
        <p:xfrm>
          <a:off x="140528" y="7988673"/>
          <a:ext cx="3358741" cy="12365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50461"/>
                <a:gridCol w="208280"/>
              </a:tblGrid>
              <a:tr h="225305">
                <a:tc>
                  <a:txBody>
                    <a:bodyPr/>
                    <a:lstStyle/>
                    <a:p>
                      <a:pPr algn="ctr"/>
                      <a:r>
                        <a:rPr lang="hr-HR" sz="8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PON,UTO,SRI,ČET,PET,SUB,NED</a:t>
                      </a:r>
                    </a:p>
                    <a:p>
                      <a:pPr algn="ctr"/>
                      <a:r>
                        <a:rPr lang="hr-HR" sz="8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(MON,TUE,WED,THU,FRI,SAT,SUN)</a:t>
                      </a:r>
                    </a:p>
                  </a:txBody>
                  <a:tcPr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8471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r-HR" sz="600" b="1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25305">
                <a:tc>
                  <a:txBody>
                    <a:bodyPr/>
                    <a:lstStyle/>
                    <a:p>
                      <a:pPr algn="ctr"/>
                      <a:r>
                        <a:rPr lang="hr-HR" sz="800" b="1" u="sng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10:20</a:t>
                      </a:r>
                      <a:endParaRPr lang="hr-HR" sz="800" b="1" u="sng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8471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r-HR" sz="600" b="1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25305">
                <a:tc>
                  <a:txBody>
                    <a:bodyPr/>
                    <a:lstStyle/>
                    <a:p>
                      <a:pPr algn="ctr"/>
                      <a:r>
                        <a:rPr lang="hr-HR" sz="800" b="1" u="sng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16:15</a:t>
                      </a:r>
                      <a:endParaRPr lang="hr-HR" sz="800" b="1" u="sng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hr-HR" sz="6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25305">
                <a:tc>
                  <a:txBody>
                    <a:bodyPr/>
                    <a:lstStyle/>
                    <a:p>
                      <a:pPr algn="ctr"/>
                      <a:r>
                        <a:rPr lang="hr-HR" sz="800" b="1" u="sng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22:15</a:t>
                      </a:r>
                      <a:endParaRPr lang="hr-HR" sz="800" b="1" u="sng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hr-HR" sz="6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25305">
                <a:tc>
                  <a:txBody>
                    <a:bodyPr/>
                    <a:lstStyle/>
                    <a:p>
                      <a:pPr algn="ctr"/>
                      <a:endParaRPr lang="hr-HR" sz="8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hr-HR" sz="6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49" name="Table 4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785374222"/>
              </p:ext>
            </p:extLst>
          </p:nvPr>
        </p:nvGraphicFramePr>
        <p:xfrm>
          <a:off x="3672457" y="7988673"/>
          <a:ext cx="3312369" cy="11681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09051"/>
                <a:gridCol w="103318"/>
              </a:tblGrid>
              <a:tr h="159570">
                <a:tc>
                  <a:txBody>
                    <a:bodyPr/>
                    <a:lstStyle/>
                    <a:p>
                      <a:pPr algn="ctr"/>
                      <a:r>
                        <a:rPr lang="hr-HR" sz="8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PON,UTO,SRI,ČET,PET,SUB,NED</a:t>
                      </a:r>
                    </a:p>
                    <a:p>
                      <a:pPr algn="ctr"/>
                      <a:r>
                        <a:rPr lang="hr-HR" sz="8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(MON,TUE,WED,THU,FRI,SAT,SUN)</a:t>
                      </a:r>
                    </a:p>
                  </a:txBody>
                  <a:tcPr marL="38959" marR="38959" marT="19480" marB="1948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hr-HR" sz="600" b="1" u="none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959" marR="38959" marT="19480" marB="1948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59570">
                <a:tc>
                  <a:txBody>
                    <a:bodyPr/>
                    <a:lstStyle/>
                    <a:p>
                      <a:pPr algn="ctr"/>
                      <a:r>
                        <a:rPr lang="hr-HR" sz="800" b="1" u="none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04:25</a:t>
                      </a:r>
                      <a:endParaRPr lang="hr-HR" sz="800" b="1" u="none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959" marR="38959" marT="19480" marB="1948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hr-HR" sz="600" b="1" u="none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/>
                      <a:endParaRPr lang="hr-HR" sz="600" b="1" u="none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959" marR="38959" marT="19480" marB="1948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59570">
                <a:tc>
                  <a:txBody>
                    <a:bodyPr/>
                    <a:lstStyle/>
                    <a:p>
                      <a:pPr algn="ctr"/>
                      <a:r>
                        <a:rPr lang="hr-HR" sz="800" b="1" u="none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09:35</a:t>
                      </a:r>
                      <a:endParaRPr lang="hr-HR" sz="800" b="1" u="none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959" marR="38959" marT="19480" marB="1948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8471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r-HR" sz="600" b="1" u="none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indent="0" algn="l" defTabSz="8471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r-HR" sz="600" b="1" u="none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959" marR="38959" marT="19480" marB="1948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59570">
                <a:tc>
                  <a:txBody>
                    <a:bodyPr/>
                    <a:lstStyle/>
                    <a:p>
                      <a:pPr algn="ctr"/>
                      <a:r>
                        <a:rPr lang="hr-HR" sz="800" b="1" u="none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16:30</a:t>
                      </a:r>
                      <a:endParaRPr lang="hr-HR" sz="800" b="1" u="none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959" marR="38959" marT="19480" marB="1948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hr-HR" sz="600" b="1" u="none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/>
                      <a:endParaRPr lang="hr-HR" sz="600" b="1" u="none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959" marR="38959" marT="19480" marB="1948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19874">
                <a:tc>
                  <a:txBody>
                    <a:bodyPr/>
                    <a:lstStyle/>
                    <a:p>
                      <a:pPr algn="ctr"/>
                      <a:endParaRPr lang="hr-HR" sz="800" b="1" u="none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959" marR="38959" marT="19480" marB="1948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8471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r-HR" sz="600" b="1" u="none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959" marR="38959" marT="19480" marB="1948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7" name="Line 907"/>
          <p:cNvSpPr>
            <a:spLocks noChangeShapeType="1"/>
          </p:cNvSpPr>
          <p:nvPr/>
        </p:nvSpPr>
        <p:spPr bwMode="auto">
          <a:xfrm rot="5400000" flipH="1">
            <a:off x="3570617" y="-614601"/>
            <a:ext cx="8206" cy="6978040"/>
          </a:xfrm>
          <a:prstGeom prst="line">
            <a:avLst/>
          </a:prstGeom>
          <a:noFill/>
          <a:ln w="19050">
            <a:solidFill>
              <a:srgbClr val="C00000"/>
            </a:solidFill>
            <a:round/>
            <a:headEnd/>
            <a:tailEnd/>
          </a:ln>
          <a:effectLst/>
        </p:spPr>
        <p:txBody>
          <a:bodyPr lIns="84710" tIns="42355" rIns="84710" bIns="42355"/>
          <a:lstStyle/>
          <a:p>
            <a:endParaRPr lang="hr-HR"/>
          </a:p>
        </p:txBody>
      </p:sp>
      <p:sp>
        <p:nvSpPr>
          <p:cNvPr id="58" name="Line 907"/>
          <p:cNvSpPr>
            <a:spLocks noChangeShapeType="1"/>
          </p:cNvSpPr>
          <p:nvPr/>
        </p:nvSpPr>
        <p:spPr bwMode="auto">
          <a:xfrm rot="5400000" flipH="1">
            <a:off x="3570617" y="1403992"/>
            <a:ext cx="8206" cy="6978040"/>
          </a:xfrm>
          <a:prstGeom prst="line">
            <a:avLst/>
          </a:prstGeom>
          <a:noFill/>
          <a:ln w="19050">
            <a:solidFill>
              <a:srgbClr val="C00000"/>
            </a:solidFill>
            <a:round/>
            <a:headEnd/>
            <a:tailEnd/>
          </a:ln>
          <a:effectLst/>
        </p:spPr>
        <p:txBody>
          <a:bodyPr lIns="84710" tIns="42355" rIns="84710" bIns="42355"/>
          <a:lstStyle/>
          <a:p>
            <a:endParaRPr lang="hr-HR"/>
          </a:p>
        </p:txBody>
      </p:sp>
      <p:sp>
        <p:nvSpPr>
          <p:cNvPr id="60" name="Line 907"/>
          <p:cNvSpPr>
            <a:spLocks noChangeShapeType="1"/>
          </p:cNvSpPr>
          <p:nvPr/>
        </p:nvSpPr>
        <p:spPr bwMode="auto">
          <a:xfrm rot="5400000" flipH="1">
            <a:off x="3564446" y="3816338"/>
            <a:ext cx="0" cy="6984776"/>
          </a:xfrm>
          <a:prstGeom prst="line">
            <a:avLst/>
          </a:prstGeom>
          <a:noFill/>
          <a:ln w="19050">
            <a:solidFill>
              <a:srgbClr val="C00000"/>
            </a:solidFill>
            <a:round/>
            <a:headEnd/>
            <a:tailEnd/>
          </a:ln>
          <a:effectLst/>
        </p:spPr>
        <p:txBody>
          <a:bodyPr lIns="84710" tIns="42355" rIns="84710" bIns="42355"/>
          <a:lstStyle/>
          <a:p>
            <a:endParaRPr lang="hr-HR"/>
          </a:p>
        </p:txBody>
      </p:sp>
      <p:pic>
        <p:nvPicPr>
          <p:cNvPr id="31" name="Slika 30" descr="Čazmatrans Promet logo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8082" y="107926"/>
            <a:ext cx="172402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1619</TotalTime>
  <Words>160</Words>
  <Application>Microsoft Office PowerPoint</Application>
  <PresentationFormat>Prilagođeno</PresentationFormat>
  <Paragraphs>64</Paragraphs>
  <Slides>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slajdova</vt:lpstr>
      </vt:variant>
      <vt:variant>
        <vt:i4>1</vt:i4>
      </vt:variant>
    </vt:vector>
  </HeadingPairs>
  <TitlesOfParts>
    <vt:vector size="2" baseType="lpstr">
      <vt:lpstr>Default Design</vt:lpstr>
      <vt:lpstr>Slajd 1</vt:lpstr>
    </vt:vector>
  </TitlesOfParts>
  <Company>Kodak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Vinko</dc:creator>
  <cp:lastModifiedBy>Jerko</cp:lastModifiedBy>
  <cp:revision>164</cp:revision>
  <cp:lastPrinted>2013-02-08T13:18:51Z</cp:lastPrinted>
  <dcterms:created xsi:type="dcterms:W3CDTF">2001-10-31T16:59:52Z</dcterms:created>
  <dcterms:modified xsi:type="dcterms:W3CDTF">2023-09-02T07:06:28Z</dcterms:modified>
</cp:coreProperties>
</file>