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200900" cy="10440988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35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471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706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94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1775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4130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96485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38840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33">
          <p15:clr>
            <a:srgbClr val="A4A3A4"/>
          </p15:clr>
        </p15:guide>
        <p15:guide id="2" pos="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0066FF"/>
    <a:srgbClr val="FFCC00"/>
    <a:srgbClr val="C0C0C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10" d="100"/>
          <a:sy n="110" d="100"/>
        </p:scale>
        <p:origin x="-2976" y="1080"/>
      </p:cViewPr>
      <p:guideLst>
        <p:guide orient="horz" pos="6533"/>
        <p:guide pos="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7114" cy="5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5" tIns="45252" rIns="90505" bIns="45252" numCol="1" anchor="t" anchorCtr="0" compatLnSpc="1">
            <a:prstTxWarp prst="textNoShape">
              <a:avLst/>
            </a:prstTxWarp>
          </a:bodyPr>
          <a:lstStyle>
            <a:lvl1pPr defTabSz="905728">
              <a:defRPr sz="1200"/>
            </a:lvl1pPr>
          </a:lstStyle>
          <a:p>
            <a:endParaRPr lang="hr-H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663" y="1"/>
            <a:ext cx="2957114" cy="5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5" tIns="45252" rIns="90505" bIns="45252" numCol="1" anchor="t" anchorCtr="0" compatLnSpc="1">
            <a:prstTxWarp prst="textNoShape">
              <a:avLst/>
            </a:prstTxWarp>
          </a:bodyPr>
          <a:lstStyle>
            <a:lvl1pPr algn="r" defTabSz="905728">
              <a:defRPr sz="1200"/>
            </a:lvl1pPr>
          </a:lstStyle>
          <a:p>
            <a:endParaRPr lang="hr-H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9487"/>
            <a:ext cx="2957114" cy="5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5" tIns="45252" rIns="90505" bIns="45252" numCol="1" anchor="b" anchorCtr="0" compatLnSpc="1">
            <a:prstTxWarp prst="textNoShape">
              <a:avLst/>
            </a:prstTxWarp>
          </a:bodyPr>
          <a:lstStyle>
            <a:lvl1pPr defTabSz="905728">
              <a:defRPr sz="1200"/>
            </a:lvl1pPr>
          </a:lstStyle>
          <a:p>
            <a:endParaRPr lang="hr-H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663" y="9409487"/>
            <a:ext cx="2957114" cy="527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5" tIns="45252" rIns="90505" bIns="45252" numCol="1" anchor="b" anchorCtr="0" compatLnSpc="1">
            <a:prstTxWarp prst="textNoShape">
              <a:avLst/>
            </a:prstTxWarp>
          </a:bodyPr>
          <a:lstStyle>
            <a:lvl1pPr algn="r" defTabSz="905728">
              <a:defRPr sz="1200"/>
            </a:lvl1pPr>
          </a:lstStyle>
          <a:p>
            <a:fld id="{4711A683-5855-4C78-9158-357BFF18D37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64107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2" y="9"/>
            <a:ext cx="2946247" cy="496731"/>
          </a:xfrm>
          <a:prstGeom prst="rect">
            <a:avLst/>
          </a:prstGeom>
        </p:spPr>
        <p:txBody>
          <a:bodyPr vert="horz" lIns="92039" tIns="46020" rIns="92039" bIns="460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828" y="9"/>
            <a:ext cx="2946246" cy="496731"/>
          </a:xfrm>
          <a:prstGeom prst="rect">
            <a:avLst/>
          </a:prstGeom>
        </p:spPr>
        <p:txBody>
          <a:bodyPr vert="horz" lIns="92039" tIns="46020" rIns="92039" bIns="46020" rtlCol="0"/>
          <a:lstStyle>
            <a:lvl1pPr algn="r">
              <a:defRPr sz="1200"/>
            </a:lvl1pPr>
          </a:lstStyle>
          <a:p>
            <a:fld id="{224545EB-3B42-4658-8D14-F1E82689D505}" type="datetimeFigureOut">
              <a:rPr lang="sr-Latn-CS" smtClean="0"/>
              <a:pPr/>
              <a:t>2.9.2023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44538"/>
            <a:ext cx="25654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9" tIns="46020" rIns="92039" bIns="460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288" y="4714956"/>
            <a:ext cx="5439101" cy="4467387"/>
          </a:xfrm>
          <a:prstGeom prst="rect">
            <a:avLst/>
          </a:prstGeom>
        </p:spPr>
        <p:txBody>
          <a:bodyPr vert="horz" lIns="92039" tIns="46020" rIns="92039" bIns="460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2" y="9428311"/>
            <a:ext cx="2946247" cy="496730"/>
          </a:xfrm>
          <a:prstGeom prst="rect">
            <a:avLst/>
          </a:prstGeom>
        </p:spPr>
        <p:txBody>
          <a:bodyPr vert="horz" lIns="92039" tIns="46020" rIns="92039" bIns="460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828" y="9428311"/>
            <a:ext cx="2946246" cy="496730"/>
          </a:xfrm>
          <a:prstGeom prst="rect">
            <a:avLst/>
          </a:prstGeom>
        </p:spPr>
        <p:txBody>
          <a:bodyPr vert="horz" lIns="92039" tIns="46020" rIns="92039" bIns="46020" rtlCol="0" anchor="b"/>
          <a:lstStyle>
            <a:lvl1pPr algn="r">
              <a:defRPr sz="1200"/>
            </a:lvl1pPr>
          </a:lstStyle>
          <a:p>
            <a:fld id="{65FB1A5C-B33F-410C-AEC0-EAA0EA8D67A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533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5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1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6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42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77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13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485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840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2116138" y="744538"/>
            <a:ext cx="2565400" cy="3722687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B1A5C-B33F-410C-AEC0-EAA0EA8D67A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858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70" y="3243958"/>
            <a:ext cx="6120765" cy="2237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3"/>
          </a:xfrm>
        </p:spPr>
        <p:txBody>
          <a:bodyPr/>
          <a:lstStyle>
            <a:lvl1pPr marL="0" indent="0" algn="ctr">
              <a:buNone/>
              <a:defRPr/>
            </a:lvl1pPr>
            <a:lvl2pPr marL="423550" indent="0" algn="ctr">
              <a:buNone/>
              <a:defRPr/>
            </a:lvl2pPr>
            <a:lvl3pPr marL="847100" indent="0" algn="ctr">
              <a:buNone/>
              <a:defRPr/>
            </a:lvl3pPr>
            <a:lvl4pPr marL="1270650" indent="0" algn="ctr">
              <a:buNone/>
              <a:defRPr/>
            </a:lvl4pPr>
            <a:lvl5pPr marL="1694200" indent="0" algn="ctr">
              <a:buNone/>
              <a:defRPr/>
            </a:lvl5pPr>
            <a:lvl6pPr marL="2117750" indent="0" algn="ctr">
              <a:buNone/>
              <a:defRPr/>
            </a:lvl6pPr>
            <a:lvl7pPr marL="2541300" indent="0" algn="ctr">
              <a:buNone/>
              <a:defRPr/>
            </a:lvl7pPr>
            <a:lvl8pPr marL="2964851" indent="0" algn="ctr">
              <a:buNone/>
              <a:defRPr/>
            </a:lvl8pPr>
            <a:lvl9pPr marL="338840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7FB3-719E-48C9-80DC-B54F07B7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EC4A-0B6F-43C1-9350-7FE23079E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644" y="928088"/>
            <a:ext cx="1530191" cy="83527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928088"/>
            <a:ext cx="4453414" cy="8352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9A04-3217-4CFE-B2A1-A9FA83B2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72689-BA78-4864-BDC2-11FB02165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45" y="6709786"/>
            <a:ext cx="6120765" cy="20736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45" y="4425821"/>
            <a:ext cx="6120765" cy="2283966"/>
          </a:xfrm>
        </p:spPr>
        <p:txBody>
          <a:bodyPr anchor="b"/>
          <a:lstStyle>
            <a:lvl1pPr marL="0" indent="0">
              <a:buNone/>
              <a:defRPr sz="1900"/>
            </a:lvl1pPr>
            <a:lvl2pPr marL="423550" indent="0">
              <a:buNone/>
              <a:defRPr sz="1700"/>
            </a:lvl2pPr>
            <a:lvl3pPr marL="847100" indent="0">
              <a:buNone/>
              <a:defRPr sz="1500"/>
            </a:lvl3pPr>
            <a:lvl4pPr marL="1270650" indent="0">
              <a:buNone/>
              <a:defRPr sz="1300"/>
            </a:lvl4pPr>
            <a:lvl5pPr marL="1694200" indent="0">
              <a:buNone/>
              <a:defRPr sz="1300"/>
            </a:lvl5pPr>
            <a:lvl6pPr marL="2117750" indent="0">
              <a:buNone/>
              <a:defRPr sz="1300"/>
            </a:lvl6pPr>
            <a:lvl7pPr marL="2541300" indent="0">
              <a:buNone/>
              <a:defRPr sz="1300"/>
            </a:lvl7pPr>
            <a:lvl8pPr marL="2964851" indent="0">
              <a:buNone/>
              <a:defRPr sz="1300"/>
            </a:lvl8pPr>
            <a:lvl9pPr marL="338840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15C4-5818-4B95-A96A-0F1D2B159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70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032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0D4A-B70D-4F60-B03C-9182DA602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7641"/>
            <a:ext cx="6480810" cy="17401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7" y="2337622"/>
            <a:ext cx="3181827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7" y="3310666"/>
            <a:ext cx="3181827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2" y="2337622"/>
            <a:ext cx="3183255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2" y="3310666"/>
            <a:ext cx="3183255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CDD7-5D6D-44D5-A105-4BA39132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1824-AA70-4DB0-A934-78EAA4631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1654-12F3-4171-BCFB-11FF57032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6190"/>
            <a:ext cx="2368868" cy="17691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067" y="416191"/>
            <a:ext cx="4024788" cy="89110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85359"/>
            <a:ext cx="2368868" cy="7141925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5DC2-1459-47C8-B158-CF4878A5B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605" y="7308692"/>
            <a:ext cx="4320540" cy="86283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605" y="932439"/>
            <a:ext cx="4320540" cy="6264593"/>
          </a:xfrm>
        </p:spPr>
        <p:txBody>
          <a:bodyPr/>
          <a:lstStyle>
            <a:lvl1pPr marL="0" indent="0">
              <a:buNone/>
              <a:defRPr sz="3000"/>
            </a:lvl1pPr>
            <a:lvl2pPr marL="423550" indent="0">
              <a:buNone/>
              <a:defRPr sz="2600"/>
            </a:lvl2pPr>
            <a:lvl3pPr marL="847100" indent="0">
              <a:buNone/>
              <a:defRPr sz="2200"/>
            </a:lvl3pPr>
            <a:lvl4pPr marL="1270650" indent="0">
              <a:buNone/>
              <a:defRPr sz="1900"/>
            </a:lvl4pPr>
            <a:lvl5pPr marL="1694200" indent="0">
              <a:buNone/>
              <a:defRPr sz="1900"/>
            </a:lvl5pPr>
            <a:lvl6pPr marL="2117750" indent="0">
              <a:buNone/>
              <a:defRPr sz="1900"/>
            </a:lvl6pPr>
            <a:lvl7pPr marL="2541300" indent="0">
              <a:buNone/>
              <a:defRPr sz="1900"/>
            </a:lvl7pPr>
            <a:lvl8pPr marL="2964851" indent="0">
              <a:buNone/>
              <a:defRPr sz="1900"/>
            </a:lvl8pPr>
            <a:lvl9pPr marL="3388401" indent="0">
              <a:buNone/>
              <a:defRPr sz="19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605" y="8171524"/>
            <a:ext cx="4320540" cy="1225366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492C-C468-4451-9F5D-0DAED2D18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70" y="928089"/>
            <a:ext cx="6120765" cy="17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70" y="3016286"/>
            <a:ext cx="6120765" cy="626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0068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164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10" y="9512900"/>
            <a:ext cx="2280285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ctr" defTabSz="944164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164">
              <a:defRPr sz="1500"/>
            </a:lvl1pPr>
          </a:lstStyle>
          <a:p>
            <a:fld id="{D179C339-0C7A-47A8-B0A4-0C499426D2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235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8471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2706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6942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54430" indent="-354430" algn="l" defTabSz="944164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7685" indent="-295603" algn="l" defTabSz="944164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0940" indent="-236777" algn="l" defTabSz="944164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3022" indent="-236777" algn="l" defTabSz="94416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251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486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22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57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93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1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6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2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7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13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485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840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Rectangle 871"/>
          <p:cNvSpPr>
            <a:spLocks noChangeArrowheads="1"/>
          </p:cNvSpPr>
          <p:nvPr/>
        </p:nvSpPr>
        <p:spPr bwMode="auto">
          <a:xfrm>
            <a:off x="72058" y="775824"/>
            <a:ext cx="6991682" cy="88966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endParaRPr lang="hr-HR" dirty="0"/>
          </a:p>
        </p:txBody>
      </p:sp>
      <p:sp>
        <p:nvSpPr>
          <p:cNvPr id="2921" name="Text Box 873"/>
          <p:cNvSpPr txBox="1">
            <a:spLocks noChangeArrowheads="1"/>
          </p:cNvSpPr>
          <p:nvPr/>
        </p:nvSpPr>
        <p:spPr bwMode="auto">
          <a:xfrm>
            <a:off x="744379" y="761322"/>
            <a:ext cx="2618476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TRAJEKT (FERRY)→ HVAR</a:t>
            </a:r>
            <a:endParaRPr lang="hr-HR" sz="1500" dirty="0">
              <a:latin typeface="Arial" charset="0"/>
            </a:endParaRPr>
          </a:p>
        </p:txBody>
      </p:sp>
      <p:sp>
        <p:nvSpPr>
          <p:cNvPr id="2922" name="Text Box 874"/>
          <p:cNvSpPr txBox="1">
            <a:spLocks noChangeArrowheads="1"/>
          </p:cNvSpPr>
          <p:nvPr/>
        </p:nvSpPr>
        <p:spPr bwMode="auto">
          <a:xfrm>
            <a:off x="4276249" y="775824"/>
            <a:ext cx="266791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HVAR → TRAJEKT (FERRY)</a:t>
            </a:r>
            <a:endParaRPr lang="hr-HR" sz="1500" dirty="0">
              <a:latin typeface="Arial" charset="0"/>
            </a:endParaRPr>
          </a:p>
        </p:txBody>
      </p:sp>
      <p:sp>
        <p:nvSpPr>
          <p:cNvPr id="2923" name="Text Box 875"/>
          <p:cNvSpPr txBox="1">
            <a:spLocks noChangeArrowheads="1"/>
          </p:cNvSpPr>
          <p:nvPr/>
        </p:nvSpPr>
        <p:spPr bwMode="auto">
          <a:xfrm>
            <a:off x="288083" y="2864021"/>
            <a:ext cx="333981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TRAJEKT (FERRY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STARI GRAD</a:t>
            </a:r>
            <a:endParaRPr lang="hr-HR" sz="1500" dirty="0">
              <a:latin typeface="Arial" charset="0"/>
            </a:endParaRPr>
          </a:p>
        </p:txBody>
      </p:sp>
      <p:sp>
        <p:nvSpPr>
          <p:cNvPr id="2924" name="Text Box 876"/>
          <p:cNvSpPr txBox="1">
            <a:spLocks noChangeArrowheads="1"/>
          </p:cNvSpPr>
          <p:nvPr/>
        </p:nvSpPr>
        <p:spPr bwMode="auto">
          <a:xfrm>
            <a:off x="3627901" y="2878523"/>
            <a:ext cx="342893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STARI GRAD 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TRAJEKT(FERRY)</a:t>
            </a:r>
            <a:endParaRPr lang="hr-HR" sz="1500" dirty="0">
              <a:latin typeface="Arial" charset="0"/>
            </a:endParaRP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auto">
          <a:xfrm>
            <a:off x="648122" y="4882613"/>
            <a:ext cx="297873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TRAJEKT (FERRY)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6" name="Text Box 878"/>
          <p:cNvSpPr txBox="1">
            <a:spLocks noChangeArrowheads="1"/>
          </p:cNvSpPr>
          <p:nvPr/>
        </p:nvSpPr>
        <p:spPr bwMode="auto">
          <a:xfrm>
            <a:off x="4104506" y="4872463"/>
            <a:ext cx="308655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JELSA→ TRAJEKT ( FERRY)</a:t>
            </a:r>
            <a:endParaRPr lang="hr-HR" sz="1500" dirty="0">
              <a:latin typeface="Arial" charset="0"/>
            </a:endParaRPr>
          </a:p>
        </p:txBody>
      </p:sp>
      <p:sp>
        <p:nvSpPr>
          <p:cNvPr id="2929" name="Text Box 881"/>
          <p:cNvSpPr txBox="1">
            <a:spLocks noChangeArrowheads="1"/>
          </p:cNvSpPr>
          <p:nvPr/>
        </p:nvSpPr>
        <p:spPr bwMode="auto">
          <a:xfrm>
            <a:off x="576114" y="7452742"/>
            <a:ext cx="296299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TRAJEKT(FERRY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VRBOSKA</a:t>
            </a:r>
            <a:endParaRPr lang="hr-HR" sz="1500" dirty="0">
              <a:latin typeface="Arial" charset="0"/>
            </a:endParaRPr>
          </a:p>
        </p:txBody>
      </p:sp>
      <p:sp>
        <p:nvSpPr>
          <p:cNvPr id="2930" name="Text Box 882"/>
          <p:cNvSpPr txBox="1">
            <a:spLocks noChangeArrowheads="1"/>
          </p:cNvSpPr>
          <p:nvPr/>
        </p:nvSpPr>
        <p:spPr bwMode="auto">
          <a:xfrm>
            <a:off x="3816474" y="7452742"/>
            <a:ext cx="347082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VRBOSKA → TRAJEKRT (FERRY) </a:t>
            </a:r>
            <a:endParaRPr lang="hr-HR" sz="1500" dirty="0">
              <a:latin typeface="Arial" charset="0"/>
            </a:endParaRPr>
          </a:p>
        </p:txBody>
      </p:sp>
      <p:sp>
        <p:nvSpPr>
          <p:cNvPr id="2933" name="Text Box 885"/>
          <p:cNvSpPr txBox="1">
            <a:spLocks noChangeArrowheads="1"/>
          </p:cNvSpPr>
          <p:nvPr/>
        </p:nvSpPr>
        <p:spPr bwMode="auto">
          <a:xfrm>
            <a:off x="2357443" y="179934"/>
            <a:ext cx="2683167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60000"/>
              </a:lnSpc>
            </a:pPr>
            <a:r>
              <a:rPr lang="hr-HR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VOZNI  RED</a:t>
            </a:r>
          </a:p>
          <a:p>
            <a:pPr algn="ctr">
              <a:lnSpc>
                <a:spcPct val="60000"/>
              </a:lnSpc>
            </a:pPr>
            <a:r>
              <a:rPr lang="hr-HR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hr-HR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BUS TIME-TABLE</a:t>
            </a:r>
          </a:p>
        </p:txBody>
      </p:sp>
      <p:sp>
        <p:nvSpPr>
          <p:cNvPr id="2937" name="Text Box 889"/>
          <p:cNvSpPr txBox="1">
            <a:spLocks noChangeArrowheads="1"/>
          </p:cNvSpPr>
          <p:nvPr/>
        </p:nvSpPr>
        <p:spPr bwMode="auto">
          <a:xfrm>
            <a:off x="5184626" y="179935"/>
            <a:ext cx="1872208" cy="528735"/>
          </a:xfrm>
          <a:prstGeom prst="rect">
            <a:avLst/>
          </a:prstGeom>
          <a:noFill/>
          <a:ln w="57150" cmpd="thinThick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VRIJEDI OD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000" b="1" smtClean="0">
                <a:latin typeface="Arial" panose="020B0604020202020204" pitchFamily="34" charset="0"/>
                <a:cs typeface="Arial" panose="020B0604020202020204" pitchFamily="34" charset="0"/>
              </a:rPr>
              <a:t>04.09.2023</a:t>
            </a:r>
            <a:endParaRPr lang="hr-H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9" name="Rectangle 901" descr="Dark upward diagonal"/>
          <p:cNvSpPr>
            <a:spLocks noChangeArrowheads="1"/>
          </p:cNvSpPr>
          <p:nvPr/>
        </p:nvSpPr>
        <p:spPr bwMode="auto">
          <a:xfrm>
            <a:off x="95940" y="9684990"/>
            <a:ext cx="6960894" cy="454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pPr algn="ctr"/>
            <a:endParaRPr lang="hr-HR" dirty="0"/>
          </a:p>
        </p:txBody>
      </p:sp>
      <p:sp>
        <p:nvSpPr>
          <p:cNvPr id="2951" name="Text Box 903"/>
          <p:cNvSpPr txBox="1">
            <a:spLocks noChangeArrowheads="1"/>
          </p:cNvSpPr>
          <p:nvPr/>
        </p:nvSpPr>
        <p:spPr bwMode="auto">
          <a:xfrm>
            <a:off x="68580" y="9684990"/>
            <a:ext cx="962958" cy="23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2952" name="Text Box 904"/>
          <p:cNvSpPr txBox="1">
            <a:spLocks noChangeArrowheads="1"/>
          </p:cNvSpPr>
          <p:nvPr/>
        </p:nvSpPr>
        <p:spPr bwMode="auto">
          <a:xfrm>
            <a:off x="1181407" y="9684990"/>
            <a:ext cx="5206107" cy="62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110000"/>
              </a:lnSpc>
            </a:pP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SVI  PODCRTANI </a:t>
            </a: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POLASCI OVISE O </a:t>
            </a:r>
            <a:r>
              <a:rPr lang="hr-HR" sz="800" b="1" smtClean="0">
                <a:latin typeface="Arial" panose="020B0604020202020204" pitchFamily="34" charset="0"/>
                <a:cs typeface="Arial" panose="020B0604020202020204" pitchFamily="34" charset="0"/>
              </a:rPr>
              <a:t>DOLASKU TRAJEKTA , VOZNE </a:t>
            </a: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KARTE KUPUJU SE U AUTOBUSU</a:t>
            </a:r>
          </a:p>
          <a:p>
            <a:pPr>
              <a:lnSpc>
                <a:spcPct val="110000"/>
              </a:lnSpc>
            </a:pPr>
            <a:endParaRPr lang="hr-HR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hr-H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5" name="Line 907"/>
          <p:cNvSpPr>
            <a:spLocks noChangeShapeType="1"/>
          </p:cNvSpPr>
          <p:nvPr/>
        </p:nvSpPr>
        <p:spPr bwMode="auto">
          <a:xfrm>
            <a:off x="3600450" y="775825"/>
            <a:ext cx="27450" cy="88892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1152178" y="10158849"/>
            <a:ext cx="49455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Tel: 021 765 904 ; Fax: 021 765 911 ; E-mail: cazmatrans.otok.hvar@st.t-com.hr</a:t>
            </a: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4901600"/>
              </p:ext>
            </p:extLst>
          </p:nvPr>
        </p:nvGraphicFramePr>
        <p:xfrm>
          <a:off x="144066" y="1188046"/>
          <a:ext cx="3314960" cy="86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530"/>
                <a:gridCol w="151430"/>
              </a:tblGrid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6842170"/>
              </p:ext>
            </p:extLst>
          </p:nvPr>
        </p:nvGraphicFramePr>
        <p:xfrm>
          <a:off x="3672458" y="1064203"/>
          <a:ext cx="3336898" cy="126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168546"/>
              </a:tblGrid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r-HR" sz="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7018677"/>
              </p:ext>
            </p:extLst>
          </p:nvPr>
        </p:nvGraphicFramePr>
        <p:xfrm>
          <a:off x="144066" y="3276278"/>
          <a:ext cx="3364278" cy="1113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966"/>
                <a:gridCol w="157312"/>
              </a:tblGrid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990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956" marR="65956" marT="32975" marB="32975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7550797"/>
              </p:ext>
            </p:extLst>
          </p:nvPr>
        </p:nvGraphicFramePr>
        <p:xfrm>
          <a:off x="3626085" y="3176249"/>
          <a:ext cx="3358741" cy="105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717"/>
                <a:gridCol w="216024"/>
              </a:tblGrid>
              <a:tr h="26771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7716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05:00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4114">
                <a:tc>
                  <a:txBody>
                    <a:bodyPr/>
                    <a:lstStyle/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17:00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8769212"/>
              </p:ext>
            </p:extLst>
          </p:nvPr>
        </p:nvGraphicFramePr>
        <p:xfrm>
          <a:off x="144066" y="5220494"/>
          <a:ext cx="3358741" cy="161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82"/>
                <a:gridCol w="2835259"/>
              </a:tblGrid>
              <a:tr h="212143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7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7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996">
                <a:tc>
                  <a:txBody>
                    <a:bodyPr/>
                    <a:lstStyle/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endParaRPr lang="hr-HR" sz="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 I PETKOM VOZI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PREKO DOLOVA SVIRČE, VRISNIK,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143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PONEDJELJKOM I PETKOM VOZI PREKO DOLOVA ,SVIRČE, VRISNIK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93878"/>
              </p:ext>
            </p:extLst>
          </p:nvPr>
        </p:nvGraphicFramePr>
        <p:xfrm>
          <a:off x="3672458" y="5220494"/>
          <a:ext cx="335874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461"/>
                <a:gridCol w="208280"/>
              </a:tblGrid>
              <a:tr h="31602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602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04:35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548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548">
                <a:tc>
                  <a:txBody>
                    <a:bodyPr/>
                    <a:lstStyle/>
                    <a:p>
                      <a:pPr algn="ctr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16:40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5530242"/>
              </p:ext>
            </p:extLst>
          </p:nvPr>
        </p:nvGraphicFramePr>
        <p:xfrm>
          <a:off x="140528" y="7988673"/>
          <a:ext cx="3358741" cy="123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461"/>
                <a:gridCol w="208280"/>
              </a:tblGrid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5305">
                <a:tc>
                  <a:txBody>
                    <a:bodyPr/>
                    <a:lstStyle/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5374222"/>
              </p:ext>
            </p:extLst>
          </p:nvPr>
        </p:nvGraphicFramePr>
        <p:xfrm>
          <a:off x="3672457" y="7988673"/>
          <a:ext cx="3312369" cy="116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051"/>
                <a:gridCol w="103318"/>
              </a:tblGrid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04:25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none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09:35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874">
                <a:tc>
                  <a:txBody>
                    <a:bodyPr/>
                    <a:lstStyle/>
                    <a:p>
                      <a:pPr algn="ctr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Line 907"/>
          <p:cNvSpPr>
            <a:spLocks noChangeShapeType="1"/>
          </p:cNvSpPr>
          <p:nvPr/>
        </p:nvSpPr>
        <p:spPr bwMode="auto">
          <a:xfrm rot="5400000" flipH="1">
            <a:off x="3570617" y="-614601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8" name="Line 907"/>
          <p:cNvSpPr>
            <a:spLocks noChangeShapeType="1"/>
          </p:cNvSpPr>
          <p:nvPr/>
        </p:nvSpPr>
        <p:spPr bwMode="auto">
          <a:xfrm rot="5400000" flipH="1">
            <a:off x="3570617" y="1403992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60" name="Line 907"/>
          <p:cNvSpPr>
            <a:spLocks noChangeShapeType="1"/>
          </p:cNvSpPr>
          <p:nvPr/>
        </p:nvSpPr>
        <p:spPr bwMode="auto">
          <a:xfrm rot="5400000" flipH="1">
            <a:off x="3564446" y="3816338"/>
            <a:ext cx="0" cy="6984776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pic>
        <p:nvPicPr>
          <p:cNvPr id="31" name="Slika 30" descr="Čazmatrans Promet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82" y="107926"/>
            <a:ext cx="1724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160</Words>
  <Application>Microsoft Office PowerPoint</Application>
  <PresentationFormat>Prilagođeno</PresentationFormat>
  <Paragraphs>64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Default Design</vt:lpstr>
      <vt:lpstr>Slajd 1</vt:lpstr>
    </vt:vector>
  </TitlesOfParts>
  <Company>Kodak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Vinko</dc:creator>
  <cp:lastModifiedBy>Jerko</cp:lastModifiedBy>
  <cp:revision>164</cp:revision>
  <cp:lastPrinted>2013-02-08T13:18:51Z</cp:lastPrinted>
  <dcterms:created xsi:type="dcterms:W3CDTF">2001-10-31T16:59:52Z</dcterms:created>
  <dcterms:modified xsi:type="dcterms:W3CDTF">2023-09-02T07:06:28Z</dcterms:modified>
</cp:coreProperties>
</file>